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3"/>
  </p:notesMasterIdLst>
  <p:sldIdLst>
    <p:sldId id="340" r:id="rId2"/>
  </p:sldIdLst>
  <p:sldSz cx="9906000" cy="6858000" type="A4"/>
  <p:notesSz cx="6797675" cy="9926638"/>
  <p:embeddedFontLst>
    <p:embeddedFont>
      <p:font typeface="맑은 고딕" panose="020B0503020000020004" pitchFamily="50" charset="-127"/>
      <p:regular r:id="rId4"/>
      <p:bold r:id="rId5"/>
    </p:embeddedFont>
    <p:embeddedFont>
      <p:font typeface="Arial Rounded MT Bold" panose="020F070403050403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농심고딕M" panose="02020603020101020101" pitchFamily="18" charset="-127"/>
      <p:regular r:id="rId13"/>
    </p:embeddedFont>
    <p:embeddedFont>
      <p:font typeface="농심고딕R" panose="02020603020101020101" pitchFamily="18" charset="-127"/>
      <p:regular r:id="rId14"/>
    </p:embeddedFont>
    <p:embeddedFont>
      <p:font typeface="농심헤드라인B" panose="02020603020101020101" pitchFamily="18" charset="-127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DF0029"/>
    <a:srgbClr val="D50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5256" autoAdjust="0"/>
  </p:normalViewPr>
  <p:slideViewPr>
    <p:cSldViewPr snapToGrid="0" showGuides="1">
      <p:cViewPr varScale="1">
        <p:scale>
          <a:sx n="83" d="100"/>
          <a:sy n="83" d="100"/>
        </p:scale>
        <p:origin x="1070" y="67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AA7F-7E94-4F3B-9D4E-1F1E873ADEA2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AD4E-177A-4CC0-B422-8EDF91A0E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527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48850"/>
            <a:ext cx="8420100" cy="845212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386138"/>
            <a:ext cx="7429500" cy="58247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F2CA5AE-882B-40B7-A75C-0CFACFD6BCF8}"/>
              </a:ext>
            </a:extLst>
          </p:cNvPr>
          <p:cNvCxnSpPr>
            <a:cxnSpLocks/>
          </p:cNvCxnSpPr>
          <p:nvPr userDrawn="1"/>
        </p:nvCxnSpPr>
        <p:spPr>
          <a:xfrm>
            <a:off x="273050" y="4267249"/>
            <a:ext cx="7912100" cy="0"/>
          </a:xfrm>
          <a:prstGeom prst="line">
            <a:avLst/>
          </a:prstGeom>
          <a:ln>
            <a:solidFill>
              <a:srgbClr val="D50F1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그림 33">
            <a:extLst>
              <a:ext uri="{FF2B5EF4-FFF2-40B4-BE49-F238E27FC236}">
                <a16:creationId xmlns:a16="http://schemas.microsoft.com/office/drawing/2014/main" id="{C7112299-4083-41B5-9D58-1CC4CEDEE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7815626" y="213990"/>
            <a:ext cx="1756683" cy="33251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1FE7A0-1D33-446C-BC91-6F97DB4F51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327" y="4751033"/>
            <a:ext cx="3265488" cy="957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ko-KR" altLang="en-US" dirty="0"/>
              <a:t>마스터 텍스트 수준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61B74C07-6881-498B-9B8D-D63983C926DB}"/>
              </a:ext>
            </a:extLst>
          </p:cNvPr>
          <p:cNvGrpSpPr/>
          <p:nvPr userDrawn="1"/>
        </p:nvGrpSpPr>
        <p:grpSpPr>
          <a:xfrm>
            <a:off x="8247414" y="4174368"/>
            <a:ext cx="1304742" cy="185762"/>
            <a:chOff x="7844219" y="402468"/>
            <a:chExt cx="1304742" cy="185762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3F39DFA-8FCE-4D2A-AB5F-C3F6A8AC15B2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</p:grpSpPr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4FE5AA67-8470-44CF-8567-B03E0B800DAA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CF9030AD-85F5-44F1-8A5F-D93BFAC93CCF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E118127F-27E2-4E0B-B623-7BDEBE61B0B2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5705D696-4984-48C0-91EB-F1D7B07781A1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</p:grpSpPr>
          <p:sp>
            <p:nvSpPr>
              <p:cNvPr id="29" name="현 28">
                <a:extLst>
                  <a:ext uri="{FF2B5EF4-FFF2-40B4-BE49-F238E27FC236}">
                    <a16:creationId xmlns:a16="http://schemas.microsoft.com/office/drawing/2014/main" id="{FF813D4F-73C9-4CF9-A071-C66D51CC2325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rgbClr val="D50F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F11D6640-A0BB-41FA-8FA3-0C03B588FC34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0B126848-F5DE-4DDB-8A08-A4266E94FC8E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A99D6CA2-9BFD-4227-A085-635BE7FD68D7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7B0C47FC-232A-48D7-898A-5A31C0AADC5E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C5CA5C83-3D54-44F3-9C8B-9BCB96066025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막힌 원호 26">
                <a:extLst>
                  <a:ext uri="{FF2B5EF4-FFF2-40B4-BE49-F238E27FC236}">
                    <a16:creationId xmlns:a16="http://schemas.microsoft.com/office/drawing/2014/main" id="{AD3791B0-DE41-433F-8A4A-7E957EC47611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막힌 원호 27">
                <a:extLst>
                  <a:ext uri="{FF2B5EF4-FFF2-40B4-BE49-F238E27FC236}">
                    <a16:creationId xmlns:a16="http://schemas.microsoft.com/office/drawing/2014/main" id="{E1571943-18AB-426E-B02A-03374929FDC3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2F5E1ED9-D539-42EC-BB08-EF09DAD3D52E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</p:grpSpPr>
          <p:sp>
            <p:nvSpPr>
              <p:cNvPr id="22" name="막힌 원호 21">
                <a:extLst>
                  <a:ext uri="{FF2B5EF4-FFF2-40B4-BE49-F238E27FC236}">
                    <a16:creationId xmlns:a16="http://schemas.microsoft.com/office/drawing/2014/main" id="{5685BA39-C57F-47B5-B52E-6893AD95F0AA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하트 22">
                <a:extLst>
                  <a:ext uri="{FF2B5EF4-FFF2-40B4-BE49-F238E27FC236}">
                    <a16:creationId xmlns:a16="http://schemas.microsoft.com/office/drawing/2014/main" id="{FDE079FE-E517-45DB-B374-28207A897A58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하트 23">
                <a:extLst>
                  <a:ext uri="{FF2B5EF4-FFF2-40B4-BE49-F238E27FC236}">
                    <a16:creationId xmlns:a16="http://schemas.microsoft.com/office/drawing/2014/main" id="{8A56FDB1-6E93-4FBB-BC00-2F8228C288DA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CCCC1D81-84C8-48C3-8BA6-2C4E50AEA682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</p:grpSpPr>
          <p:sp>
            <p:nvSpPr>
              <p:cNvPr id="19" name="막힌 원호 18">
                <a:extLst>
                  <a:ext uri="{FF2B5EF4-FFF2-40B4-BE49-F238E27FC236}">
                    <a16:creationId xmlns:a16="http://schemas.microsoft.com/office/drawing/2014/main" id="{41A6DEE0-282F-45D2-916F-4D9F0BE51D40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0D48279F-EC91-4E1D-892E-AEE12E890E2B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209B64E3-A066-41BA-A2E1-CEA43E48A727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902115C-F120-485A-8DB5-9899F0BE1222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</p:grpSpPr>
          <p:sp>
            <p:nvSpPr>
              <p:cNvPr id="16" name="막힌 원호 15">
                <a:extLst>
                  <a:ext uri="{FF2B5EF4-FFF2-40B4-BE49-F238E27FC236}">
                    <a16:creationId xmlns:a16="http://schemas.microsoft.com/office/drawing/2014/main" id="{A6955B81-392C-4EED-A045-E55C13CDEC2F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직선 연결선 16">
                <a:extLst>
                  <a:ext uri="{FF2B5EF4-FFF2-40B4-BE49-F238E27FC236}">
                    <a16:creationId xmlns:a16="http://schemas.microsoft.com/office/drawing/2014/main" id="{F06BD534-16B9-438D-B31C-1C55D3B6089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31E86E74-2614-4B30-AA44-0EE7DC10F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3325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흰색 검정 마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78" y="94004"/>
            <a:ext cx="8454612" cy="4016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/>
                </a:solidFill>
                <a:latin typeface="농심고딕M" panose="02020603020101020101" pitchFamily="18" charset="-127"/>
                <a:ea typeface="농심고딕M" panose="02020603020101020101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99858"/>
            <a:ext cx="9505949" cy="2429142"/>
          </a:xfrm>
          <a:prstGeom prst="rect">
            <a:avLst/>
          </a:prstGeom>
        </p:spPr>
        <p:txBody>
          <a:bodyPr/>
          <a:lstStyle>
            <a:lvl1pPr marL="355600" indent="-177800">
              <a:defRPr sz="1600">
                <a:latin typeface="농심고딕R" panose="02020603020101020101" pitchFamily="18" charset="-127"/>
                <a:ea typeface="농심고딕R" panose="02020603020101020101" pitchFamily="18" charset="-127"/>
              </a:defRPr>
            </a:lvl1pPr>
            <a:lvl2pPr marL="622300" indent="-165100">
              <a:defRPr sz="1400">
                <a:latin typeface="농심고딕R" panose="02020603020101020101" pitchFamily="18" charset="-127"/>
                <a:ea typeface="농심고딕R" panose="02020603020101020101" pitchFamily="18" charset="-127"/>
              </a:defRPr>
            </a:lvl2pPr>
            <a:lvl3pPr marL="1079500" indent="-165100">
              <a:defRPr sz="1200">
                <a:latin typeface="농심고딕R" panose="02020603020101020101" pitchFamily="18" charset="-127"/>
                <a:ea typeface="농심고딕R" panose="02020603020101020101" pitchFamily="18" charset="-127"/>
              </a:defRPr>
            </a:lvl3pPr>
            <a:lvl4pPr marL="1524000" indent="-1524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4pPr>
            <a:lvl5pPr marL="1968500" indent="-1397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36" name="텍스트 개체 틀 35">
            <a:extLst>
              <a:ext uri="{FF2B5EF4-FFF2-40B4-BE49-F238E27FC236}">
                <a16:creationId xmlns:a16="http://schemas.microsoft.com/office/drawing/2014/main" id="{25E15745-230E-4A07-BAD8-EAD00456C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540437"/>
            <a:ext cx="4829160" cy="401651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Font typeface="Calibri" panose="020F0502020204030204" pitchFamily="34" charset="0"/>
              <a:buChar char="●"/>
              <a:defRPr lang="ko-KR" altLang="en-US" sz="1800" b="1" kern="1200" dirty="0">
                <a:solidFill>
                  <a:schemeClr val="tx1"/>
                </a:solidFill>
                <a:latin typeface="농심고딕R" panose="02020603020101020101" pitchFamily="18" charset="-127"/>
                <a:ea typeface="농심고딕R" panose="02020603020101020101" pitchFamily="18" charset="-127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●"/>
            </a:pPr>
            <a:r>
              <a:rPr lang="ko-KR" altLang="en-US" dirty="0"/>
              <a:t>마스터 텍스트 스타일 편집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40FD9D5-5420-496D-B0CC-50AC2383B3C7}"/>
              </a:ext>
            </a:extLst>
          </p:cNvPr>
          <p:cNvCxnSpPr>
            <a:cxnSpLocks/>
          </p:cNvCxnSpPr>
          <p:nvPr userDrawn="1"/>
        </p:nvCxnSpPr>
        <p:spPr>
          <a:xfrm>
            <a:off x="200025" y="495656"/>
            <a:ext cx="7681913" cy="2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7D1AB96-715B-416F-B85A-2452BE1DE1DF}"/>
              </a:ext>
            </a:extLst>
          </p:cNvPr>
          <p:cNvSpPr txBox="1"/>
          <p:nvPr userDrawn="1"/>
        </p:nvSpPr>
        <p:spPr>
          <a:xfrm>
            <a:off x="101497" y="12067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■</a:t>
            </a: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B027FFA4-0815-4685-942C-F8BC27644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23502" y="6597702"/>
            <a:ext cx="1320710" cy="249990"/>
          </a:xfrm>
          <a:prstGeom prst="rect">
            <a:avLst/>
          </a:prstGeom>
        </p:spPr>
      </p:pic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87E99815-C448-4EBF-AB84-61837DEE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8660" y="6583510"/>
            <a:ext cx="950247" cy="243765"/>
          </a:xfrm>
          <a:prstGeom prst="rect">
            <a:avLst/>
          </a:prstGeom>
        </p:spPr>
        <p:txBody>
          <a:bodyPr anchor="ctr" anchorCtr="0"/>
          <a:lstStyle>
            <a:lvl1pPr marL="0" algn="r" defTabSz="457200" rtl="0" eaLnBrk="1" latinLnBrk="0" hangingPunct="1">
              <a:defRPr lang="ko-KR" altLang="en-US" sz="1100" b="1" kern="1200" smtClean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fld id="{88E22C73-9F45-46BE-8506-5DBC2F550109}" type="slidenum">
              <a:rPr lang="en-US" altLang="ko-KR" smtClean="0"/>
              <a:pPr/>
              <a:t>‹#›</a:t>
            </a:fld>
            <a:endParaRPr lang="en-US" dirty="0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C804150-8363-43DF-AF05-0882C309CD71}"/>
              </a:ext>
            </a:extLst>
          </p:cNvPr>
          <p:cNvGrpSpPr/>
          <p:nvPr userDrawn="1"/>
        </p:nvGrpSpPr>
        <p:grpSpPr>
          <a:xfrm>
            <a:off x="7938225" y="308462"/>
            <a:ext cx="1766504" cy="185762"/>
            <a:chOff x="7844219" y="402468"/>
            <a:chExt cx="1766504" cy="185762"/>
          </a:xfrm>
          <a:solidFill>
            <a:schemeClr val="tx1"/>
          </a:solidFill>
        </p:grpSpPr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CF27A073-7416-4EF1-9C4B-43B03F6B8C71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  <a:grpFill/>
          </p:grpSpPr>
          <p:sp>
            <p:nvSpPr>
              <p:cNvPr id="69" name="막힌 원호 68">
                <a:extLst>
                  <a:ext uri="{FF2B5EF4-FFF2-40B4-BE49-F238E27FC236}">
                    <a16:creationId xmlns:a16="http://schemas.microsoft.com/office/drawing/2014/main" id="{A820BFDA-D35D-4974-A871-D57367E51FC8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0776FD2A-A5C3-4B59-B27A-0D59506425C0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439855FE-CC55-40CA-84CC-D1DCB4F74266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61C8138D-1ED6-49C8-BD31-DCC35F11457B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  <a:grpFill/>
          </p:grpSpPr>
          <p:sp>
            <p:nvSpPr>
              <p:cNvPr id="66" name="현 65">
                <a:extLst>
                  <a:ext uri="{FF2B5EF4-FFF2-40B4-BE49-F238E27FC236}">
                    <a16:creationId xmlns:a16="http://schemas.microsoft.com/office/drawing/2014/main" id="{1B96B82F-A831-427E-ABFB-4F75C9971472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E5AE45EA-D7B4-4572-9228-084B604A6649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A1CD831F-4A72-4A9D-A429-17A278C941BC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F56BE511-942A-434A-A03D-6E7B759EC265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  <a:grpFill/>
          </p:grpSpPr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5E71A6E0-00CA-4195-9FE3-3C9D84D0D5D6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FC2592D6-B5BB-4B39-BD15-4BB414C78D32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막힌 원호 63">
                <a:extLst>
                  <a:ext uri="{FF2B5EF4-FFF2-40B4-BE49-F238E27FC236}">
                    <a16:creationId xmlns:a16="http://schemas.microsoft.com/office/drawing/2014/main" id="{096BF677-6C79-4699-B1F8-C3CAADEF3B2E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막힌 원호 64">
                <a:extLst>
                  <a:ext uri="{FF2B5EF4-FFF2-40B4-BE49-F238E27FC236}">
                    <a16:creationId xmlns:a16="http://schemas.microsoft.com/office/drawing/2014/main" id="{2512DE95-F7CA-4EDF-83CB-BDD7CBCB94D4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106F598B-FD82-43C1-B4A5-9CB9B8E42B13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  <a:grpFill/>
          </p:grpSpPr>
          <p:sp>
            <p:nvSpPr>
              <p:cNvPr id="59" name="막힌 원호 58">
                <a:extLst>
                  <a:ext uri="{FF2B5EF4-FFF2-40B4-BE49-F238E27FC236}">
                    <a16:creationId xmlns:a16="http://schemas.microsoft.com/office/drawing/2014/main" id="{6C6A4C6D-5447-472A-986E-C57DD275360E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하트 59">
                <a:extLst>
                  <a:ext uri="{FF2B5EF4-FFF2-40B4-BE49-F238E27FC236}">
                    <a16:creationId xmlns:a16="http://schemas.microsoft.com/office/drawing/2014/main" id="{A6BE94B9-FE45-40E3-9ACA-54177009DAF4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하트 60">
                <a:extLst>
                  <a:ext uri="{FF2B5EF4-FFF2-40B4-BE49-F238E27FC236}">
                    <a16:creationId xmlns:a16="http://schemas.microsoft.com/office/drawing/2014/main" id="{B6905FE6-E208-4F5B-8659-9EBA859CAC23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798AA709-1FF3-4D54-9B0D-DF7C219E5937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  <a:grpFill/>
          </p:grpSpPr>
          <p:sp>
            <p:nvSpPr>
              <p:cNvPr id="56" name="막힌 원호 55">
                <a:extLst>
                  <a:ext uri="{FF2B5EF4-FFF2-40B4-BE49-F238E27FC236}">
                    <a16:creationId xmlns:a16="http://schemas.microsoft.com/office/drawing/2014/main" id="{E63A44DE-E908-49BD-9FC0-01EB1BD26146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8A6C60F6-2A7C-4BE1-B760-28127A103DA4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CBFF2333-C737-4F4A-9837-0C9B24B78FD9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E1DDE2CD-6AD5-40DC-AD93-30579C9F8ADC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  <a:grpFill/>
          </p:grpSpPr>
          <p:sp>
            <p:nvSpPr>
              <p:cNvPr id="53" name="막힌 원호 52">
                <a:extLst>
                  <a:ext uri="{FF2B5EF4-FFF2-40B4-BE49-F238E27FC236}">
                    <a16:creationId xmlns:a16="http://schemas.microsoft.com/office/drawing/2014/main" id="{FDF14353-939F-4022-B501-E64D9AB111DC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26E367C2-6BA7-4D19-BAB9-36FE0A35F4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grpFill/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190F9D82-8E1D-4929-891F-9BD0750CA5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grpFill/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24A4EBDA-9BD9-4E93-A2AA-700CB34C58B6}"/>
                </a:ext>
              </a:extLst>
            </p:cNvPr>
            <p:cNvSpPr/>
            <p:nvPr userDrawn="1"/>
          </p:nvSpPr>
          <p:spPr>
            <a:xfrm>
              <a:off x="9192640" y="406400"/>
              <a:ext cx="418083" cy="1746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농심헤드라인B" panose="02020603020101020101" pitchFamily="18" charset="-127"/>
                </a:rPr>
                <a:t>R&amp;D</a:t>
              </a:r>
              <a:endParaRPr lang="ko-KR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농심헤드라인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43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흰색 검정 씨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94004"/>
            <a:ext cx="8604965" cy="4016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/>
                </a:solidFill>
                <a:latin typeface="농심고딕M" panose="02020603020101020101" pitchFamily="18" charset="-127"/>
                <a:ea typeface="농심고딕M" panose="02020603020101020101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99858"/>
            <a:ext cx="9505949" cy="2429142"/>
          </a:xfrm>
          <a:prstGeom prst="rect">
            <a:avLst/>
          </a:prstGeom>
        </p:spPr>
        <p:txBody>
          <a:bodyPr/>
          <a:lstStyle>
            <a:lvl1pPr marL="355600" indent="-177800">
              <a:defRPr sz="1600">
                <a:latin typeface="농심고딕R" panose="02020603020101020101" pitchFamily="18" charset="-127"/>
                <a:ea typeface="농심고딕R" panose="02020603020101020101" pitchFamily="18" charset="-127"/>
              </a:defRPr>
            </a:lvl1pPr>
            <a:lvl2pPr marL="622300" indent="-165100">
              <a:defRPr sz="1400">
                <a:latin typeface="농심고딕R" panose="02020603020101020101" pitchFamily="18" charset="-127"/>
                <a:ea typeface="농심고딕R" panose="02020603020101020101" pitchFamily="18" charset="-127"/>
              </a:defRPr>
            </a:lvl2pPr>
            <a:lvl3pPr marL="1079500" indent="-165100">
              <a:defRPr sz="1200">
                <a:latin typeface="농심고딕R" panose="02020603020101020101" pitchFamily="18" charset="-127"/>
                <a:ea typeface="농심고딕R" panose="02020603020101020101" pitchFamily="18" charset="-127"/>
              </a:defRPr>
            </a:lvl3pPr>
            <a:lvl4pPr marL="1524000" indent="-1524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4pPr>
            <a:lvl5pPr marL="1968500" indent="-1397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F429C939-835E-459B-9797-0D14AFA20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0"/>
          <a:stretch/>
        </p:blipFill>
        <p:spPr>
          <a:xfrm>
            <a:off x="4094860" y="2828541"/>
            <a:ext cx="1716280" cy="1462190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1F4F06A-932A-4CB7-AA7C-48EF73A48A8E}"/>
              </a:ext>
            </a:extLst>
          </p:cNvPr>
          <p:cNvCxnSpPr>
            <a:cxnSpLocks/>
          </p:cNvCxnSpPr>
          <p:nvPr userDrawn="1"/>
        </p:nvCxnSpPr>
        <p:spPr>
          <a:xfrm>
            <a:off x="200025" y="495656"/>
            <a:ext cx="7681913" cy="2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텍스트 개체 틀 35">
            <a:extLst>
              <a:ext uri="{FF2B5EF4-FFF2-40B4-BE49-F238E27FC236}">
                <a16:creationId xmlns:a16="http://schemas.microsoft.com/office/drawing/2014/main" id="{40663A27-4AC2-44D9-9AE9-2F08F5D5F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540437"/>
            <a:ext cx="4829160" cy="401651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Font typeface="Calibri" panose="020F0502020204030204" pitchFamily="34" charset="0"/>
              <a:buChar char="●"/>
              <a:defRPr lang="ko-KR" altLang="en-US" sz="1800" b="1" kern="1200" dirty="0">
                <a:solidFill>
                  <a:schemeClr val="tx1"/>
                </a:solidFill>
                <a:latin typeface="농심고딕R" panose="02020603020101020101" pitchFamily="18" charset="-127"/>
                <a:ea typeface="농심고딕R" panose="02020603020101020101" pitchFamily="18" charset="-127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●"/>
            </a:pPr>
            <a:r>
              <a:rPr lang="ko-KR" altLang="en-US" dirty="0"/>
              <a:t>마스터 텍스트 스타일 편집</a:t>
            </a: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94ED1071-898B-4B3B-83D6-67B20D407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23502" y="6597702"/>
            <a:ext cx="1320710" cy="249990"/>
          </a:xfrm>
          <a:prstGeom prst="rect">
            <a:avLst/>
          </a:prstGeom>
        </p:spPr>
      </p:pic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D707ADF6-F91E-4683-9D07-61188F4B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8660" y="6583510"/>
            <a:ext cx="950247" cy="243765"/>
          </a:xfrm>
          <a:prstGeom prst="rect">
            <a:avLst/>
          </a:prstGeom>
        </p:spPr>
        <p:txBody>
          <a:bodyPr anchor="ctr" anchorCtr="0"/>
          <a:lstStyle>
            <a:lvl1pPr marL="0" algn="r" defTabSz="457200" rtl="0" eaLnBrk="1" latinLnBrk="0" hangingPunct="1">
              <a:defRPr lang="ko-KR" altLang="en-US" sz="1100" b="1" kern="1200" smtClean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fld id="{88E22C73-9F45-46BE-8506-5DBC2F550109}" type="slidenum">
              <a:rPr lang="en-US" altLang="ko-KR" smtClean="0"/>
              <a:pPr/>
              <a:t>‹#›</a:t>
            </a:fld>
            <a:endParaRPr lang="en-US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F6735C3B-BD4A-4853-8782-5F58ECDED8F1}"/>
              </a:ext>
            </a:extLst>
          </p:cNvPr>
          <p:cNvGrpSpPr/>
          <p:nvPr userDrawn="1"/>
        </p:nvGrpSpPr>
        <p:grpSpPr>
          <a:xfrm>
            <a:off x="7938225" y="308462"/>
            <a:ext cx="1766504" cy="185762"/>
            <a:chOff x="7844219" y="402468"/>
            <a:chExt cx="1766504" cy="185762"/>
          </a:xfrm>
          <a:solidFill>
            <a:schemeClr val="tx1"/>
          </a:solidFill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EE3D2182-54AC-4A3E-82F8-DB9614C03F6D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  <a:grpFill/>
          </p:grpSpPr>
          <p:sp>
            <p:nvSpPr>
              <p:cNvPr id="67" name="막힌 원호 66">
                <a:extLst>
                  <a:ext uri="{FF2B5EF4-FFF2-40B4-BE49-F238E27FC236}">
                    <a16:creationId xmlns:a16="http://schemas.microsoft.com/office/drawing/2014/main" id="{6678954E-C4BD-4CD7-A33A-4767D9A7355C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4FFF5D5A-F6AD-44BA-9030-4C0260C7E4CC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C23C8E20-48FA-43DB-9B5D-5BF330EFA12F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F4499464-6965-44E4-AAFB-BC8EA01FE222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  <a:grpFill/>
          </p:grpSpPr>
          <p:sp>
            <p:nvSpPr>
              <p:cNvPr id="64" name="현 63">
                <a:extLst>
                  <a:ext uri="{FF2B5EF4-FFF2-40B4-BE49-F238E27FC236}">
                    <a16:creationId xmlns:a16="http://schemas.microsoft.com/office/drawing/2014/main" id="{27180A44-90C1-4BF3-A603-9BC73450431F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FF3CD20C-7188-49FD-BCEC-7660C87BA11D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B34C23A8-74A8-4E97-89C9-31FD0F02CE22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01856910-0CF6-4DFD-A2BB-4E850BB08E17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  <a:grpFill/>
          </p:grpSpPr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76BFAC1B-2477-48F4-8705-04C6C85BE349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339ACD89-4CAA-477F-B264-AB42F8316133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막힌 원호 61">
                <a:extLst>
                  <a:ext uri="{FF2B5EF4-FFF2-40B4-BE49-F238E27FC236}">
                    <a16:creationId xmlns:a16="http://schemas.microsoft.com/office/drawing/2014/main" id="{5C182190-F37B-4C46-98A7-8A7D4C2AA2D2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막힌 원호 62">
                <a:extLst>
                  <a:ext uri="{FF2B5EF4-FFF2-40B4-BE49-F238E27FC236}">
                    <a16:creationId xmlns:a16="http://schemas.microsoft.com/office/drawing/2014/main" id="{C4FDF81D-6F04-405A-9BD5-87667FB4E08C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C57D8ECA-A13E-4C13-94A7-D29646EEB561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  <a:grpFill/>
          </p:grpSpPr>
          <p:sp>
            <p:nvSpPr>
              <p:cNvPr id="57" name="막힌 원호 56">
                <a:extLst>
                  <a:ext uri="{FF2B5EF4-FFF2-40B4-BE49-F238E27FC236}">
                    <a16:creationId xmlns:a16="http://schemas.microsoft.com/office/drawing/2014/main" id="{2C6135A3-B626-4454-A754-59174F593B07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하트 57">
                <a:extLst>
                  <a:ext uri="{FF2B5EF4-FFF2-40B4-BE49-F238E27FC236}">
                    <a16:creationId xmlns:a16="http://schemas.microsoft.com/office/drawing/2014/main" id="{DAF3F722-28F4-4612-941C-BEB57E2FED52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하트 58">
                <a:extLst>
                  <a:ext uri="{FF2B5EF4-FFF2-40B4-BE49-F238E27FC236}">
                    <a16:creationId xmlns:a16="http://schemas.microsoft.com/office/drawing/2014/main" id="{EDCC88D1-D523-4737-A676-2DBDBC2E0E01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5384BCFB-238D-43BE-8E44-252148136C25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  <a:grpFill/>
          </p:grpSpPr>
          <p:sp>
            <p:nvSpPr>
              <p:cNvPr id="54" name="막힌 원호 53">
                <a:extLst>
                  <a:ext uri="{FF2B5EF4-FFF2-40B4-BE49-F238E27FC236}">
                    <a16:creationId xmlns:a16="http://schemas.microsoft.com/office/drawing/2014/main" id="{039C3D0F-E31A-45D9-986A-BC6D4BD534A7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28264F86-9D81-40F9-A4E8-CAB802548796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27418D5D-70F8-47EE-9EAA-CA751E6AD12F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E700D4A5-0AF4-4E97-8DB3-83B423083DF9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  <a:grpFill/>
          </p:grpSpPr>
          <p:sp>
            <p:nvSpPr>
              <p:cNvPr id="51" name="막힌 원호 50">
                <a:extLst>
                  <a:ext uri="{FF2B5EF4-FFF2-40B4-BE49-F238E27FC236}">
                    <a16:creationId xmlns:a16="http://schemas.microsoft.com/office/drawing/2014/main" id="{6B94CE21-D53F-480F-82C7-5B9916910DEE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C9C5652F-C579-4AC7-9591-32A2B30645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grpFill/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CE2B1878-DF05-4161-9502-86EFC713B0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grpFill/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46B54294-3A56-4BEA-B2D8-A0ED33B6C558}"/>
                </a:ext>
              </a:extLst>
            </p:cNvPr>
            <p:cNvSpPr/>
            <p:nvPr userDrawn="1"/>
          </p:nvSpPr>
          <p:spPr>
            <a:xfrm>
              <a:off x="9192640" y="406400"/>
              <a:ext cx="418083" cy="1746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농심헤드라인B" panose="02020603020101020101" pitchFamily="18" charset="-127"/>
                </a:rPr>
                <a:t>R&amp;D</a:t>
              </a:r>
              <a:endParaRPr lang="ko-KR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농심헤드라인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78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회색 검정"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94004"/>
            <a:ext cx="8604965" cy="401652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000" b="1" kern="1200" dirty="0">
                <a:solidFill>
                  <a:schemeClr val="tx1"/>
                </a:solidFill>
                <a:latin typeface="농심고딕M" panose="02020603020101020101" pitchFamily="18" charset="-127"/>
                <a:ea typeface="농심고딕M" panose="02020603020101020101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99858"/>
            <a:ext cx="9505949" cy="2429142"/>
          </a:xfrm>
          <a:prstGeom prst="rect">
            <a:avLst/>
          </a:prstGeom>
        </p:spPr>
        <p:txBody>
          <a:bodyPr/>
          <a:lstStyle>
            <a:lvl1pPr marL="355600" indent="-177800">
              <a:defRPr sz="1600">
                <a:latin typeface="농심고딕R" panose="02020603020101020101" pitchFamily="18" charset="-127"/>
                <a:ea typeface="농심고딕R" panose="02020603020101020101" pitchFamily="18" charset="-127"/>
              </a:defRPr>
            </a:lvl1pPr>
            <a:lvl2pPr marL="622300" indent="-165100">
              <a:defRPr sz="1400">
                <a:latin typeface="농심고딕R" panose="02020603020101020101" pitchFamily="18" charset="-127"/>
                <a:ea typeface="농심고딕R" panose="02020603020101020101" pitchFamily="18" charset="-127"/>
              </a:defRPr>
            </a:lvl2pPr>
            <a:lvl3pPr marL="1079500" indent="-165100">
              <a:defRPr sz="1200">
                <a:latin typeface="농심고딕R" panose="02020603020101020101" pitchFamily="18" charset="-127"/>
                <a:ea typeface="농심고딕R" panose="02020603020101020101" pitchFamily="18" charset="-127"/>
              </a:defRPr>
            </a:lvl3pPr>
            <a:lvl4pPr marL="1524000" indent="-1524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4pPr>
            <a:lvl5pPr marL="1968500" indent="-1397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8660" y="6583510"/>
            <a:ext cx="950247" cy="243765"/>
          </a:xfrm>
          <a:prstGeom prst="rect">
            <a:avLst/>
          </a:prstGeom>
        </p:spPr>
        <p:txBody>
          <a:bodyPr anchor="ctr" anchorCtr="0"/>
          <a:lstStyle>
            <a:lvl1pPr marL="0" algn="r" defTabSz="457200" rtl="0" eaLnBrk="1" latinLnBrk="0" hangingPunct="1">
              <a:defRPr lang="ko-KR" altLang="en-US" sz="1100" b="1" kern="1200" smtClean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fld id="{88E22C73-9F45-46BE-8506-5DBC2F550109}" type="slidenum">
              <a:rPr lang="en-US" altLang="ko-KR" smtClean="0"/>
              <a:pPr/>
              <a:t>‹#›</a:t>
            </a:fld>
            <a:endParaRPr 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65E6BFFD-8DAD-4056-A76D-F8D1A35F8A14}"/>
              </a:ext>
            </a:extLst>
          </p:cNvPr>
          <p:cNvCxnSpPr>
            <a:cxnSpLocks/>
          </p:cNvCxnSpPr>
          <p:nvPr userDrawn="1"/>
        </p:nvCxnSpPr>
        <p:spPr>
          <a:xfrm>
            <a:off x="200025" y="495656"/>
            <a:ext cx="7681913" cy="2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텍스트 개체 틀 35">
            <a:extLst>
              <a:ext uri="{FF2B5EF4-FFF2-40B4-BE49-F238E27FC236}">
                <a16:creationId xmlns:a16="http://schemas.microsoft.com/office/drawing/2014/main" id="{8E2406A5-2D9F-4138-B534-11EE78160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540437"/>
            <a:ext cx="4829160" cy="401651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Font typeface="Calibri" panose="020F0502020204030204" pitchFamily="34" charset="0"/>
              <a:buChar char="●"/>
              <a:defRPr lang="ko-KR" altLang="en-US" sz="1800" b="1" kern="1200" dirty="0">
                <a:solidFill>
                  <a:schemeClr val="tx1"/>
                </a:solidFill>
                <a:latin typeface="농심고딕R" panose="02020603020101020101" pitchFamily="18" charset="-127"/>
                <a:ea typeface="농심고딕R" panose="02020603020101020101" pitchFamily="18" charset="-127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●"/>
            </a:pPr>
            <a:r>
              <a:rPr lang="ko-KR" altLang="en-US" dirty="0"/>
              <a:t>마스터 텍스트 스타일 편집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4D1C4594-8DDD-40BF-A915-5010A993CB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23502" y="6597702"/>
            <a:ext cx="1320710" cy="249990"/>
          </a:xfrm>
          <a:prstGeom prst="rect">
            <a:avLst/>
          </a:prstGeom>
        </p:spPr>
      </p:pic>
      <p:grpSp>
        <p:nvGrpSpPr>
          <p:cNvPr id="40" name="그룹 39">
            <a:extLst>
              <a:ext uri="{FF2B5EF4-FFF2-40B4-BE49-F238E27FC236}">
                <a16:creationId xmlns:a16="http://schemas.microsoft.com/office/drawing/2014/main" id="{F4525FCD-6E87-41F0-8AE1-A0E1CF528E1D}"/>
              </a:ext>
            </a:extLst>
          </p:cNvPr>
          <p:cNvGrpSpPr/>
          <p:nvPr userDrawn="1"/>
        </p:nvGrpSpPr>
        <p:grpSpPr>
          <a:xfrm>
            <a:off x="7938225" y="308462"/>
            <a:ext cx="1766504" cy="185762"/>
            <a:chOff x="7844219" y="402468"/>
            <a:chExt cx="1766504" cy="185762"/>
          </a:xfrm>
          <a:solidFill>
            <a:schemeClr val="tx1"/>
          </a:solidFill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065ED8B6-AE03-42E2-8F45-2FF0E14E111F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  <a:grpFill/>
          </p:grpSpPr>
          <p:sp>
            <p:nvSpPr>
              <p:cNvPr id="64" name="막힌 원호 63">
                <a:extLst>
                  <a:ext uri="{FF2B5EF4-FFF2-40B4-BE49-F238E27FC236}">
                    <a16:creationId xmlns:a16="http://schemas.microsoft.com/office/drawing/2014/main" id="{20DA9464-D185-40C5-812C-0F4F90A44525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타원 64">
                <a:extLst>
                  <a:ext uri="{FF2B5EF4-FFF2-40B4-BE49-F238E27FC236}">
                    <a16:creationId xmlns:a16="http://schemas.microsoft.com/office/drawing/2014/main" id="{6915AC3E-9081-4C39-8734-619D7A1D676A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1D9D6821-5A28-44E9-BFB8-75C978C21C5F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D4E0076D-83E0-4A61-977B-9704DB635D67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  <a:grpFill/>
          </p:grpSpPr>
          <p:sp>
            <p:nvSpPr>
              <p:cNvPr id="61" name="현 60">
                <a:extLst>
                  <a:ext uri="{FF2B5EF4-FFF2-40B4-BE49-F238E27FC236}">
                    <a16:creationId xmlns:a16="http://schemas.microsoft.com/office/drawing/2014/main" id="{05FB5C41-0828-4EFB-AB36-0694A525323A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타원 61">
                <a:extLst>
                  <a:ext uri="{FF2B5EF4-FFF2-40B4-BE49-F238E27FC236}">
                    <a16:creationId xmlns:a16="http://schemas.microsoft.com/office/drawing/2014/main" id="{787A4B5D-8E7D-4D71-8351-32018DD7C3EB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0125C0DB-6D81-4BDE-A3DD-B2AEE685B66D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53A3D1ED-A23A-42E8-AE6D-9011B60E5318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  <a:grpFill/>
          </p:grpSpPr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A21FC1A5-E94C-42C4-9904-D0FE04486C6E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A5A5CFD7-2A99-49C1-813F-AAED402A89B1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막힌 원호 58">
                <a:extLst>
                  <a:ext uri="{FF2B5EF4-FFF2-40B4-BE49-F238E27FC236}">
                    <a16:creationId xmlns:a16="http://schemas.microsoft.com/office/drawing/2014/main" id="{0F44D8AF-AA05-4741-8D3B-3149D7F0E16B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막힌 원호 59">
                <a:extLst>
                  <a:ext uri="{FF2B5EF4-FFF2-40B4-BE49-F238E27FC236}">
                    <a16:creationId xmlns:a16="http://schemas.microsoft.com/office/drawing/2014/main" id="{1D686A5A-E2A1-40B1-871F-C041E6E7678E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64159DD7-939B-4E8B-A6E5-F4F608966D6B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  <a:grpFill/>
          </p:grpSpPr>
          <p:sp>
            <p:nvSpPr>
              <p:cNvPr id="54" name="막힌 원호 53">
                <a:extLst>
                  <a:ext uri="{FF2B5EF4-FFF2-40B4-BE49-F238E27FC236}">
                    <a16:creationId xmlns:a16="http://schemas.microsoft.com/office/drawing/2014/main" id="{31CEF0F7-26DF-4477-BB19-E8E400CC56B2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하트 54">
                <a:extLst>
                  <a:ext uri="{FF2B5EF4-FFF2-40B4-BE49-F238E27FC236}">
                    <a16:creationId xmlns:a16="http://schemas.microsoft.com/office/drawing/2014/main" id="{6FEC7DE4-01EA-4DD4-B77E-C719EB86E551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하트 55">
                <a:extLst>
                  <a:ext uri="{FF2B5EF4-FFF2-40B4-BE49-F238E27FC236}">
                    <a16:creationId xmlns:a16="http://schemas.microsoft.com/office/drawing/2014/main" id="{90FF1CFD-B992-4DD8-8B23-88E0D2CB5D80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249816C9-2145-421A-ACC0-4CF34CECC2B1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  <a:grpFill/>
          </p:grpSpPr>
          <p:sp>
            <p:nvSpPr>
              <p:cNvPr id="51" name="막힌 원호 50">
                <a:extLst>
                  <a:ext uri="{FF2B5EF4-FFF2-40B4-BE49-F238E27FC236}">
                    <a16:creationId xmlns:a16="http://schemas.microsoft.com/office/drawing/2014/main" id="{9F170780-FEF2-45F1-B5D3-70A10FDD38B1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34C0F096-6DC4-4B56-99F6-6019A523FA8F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4B32A51D-3DE1-47A6-96D6-FDD2A7943293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CC805CC3-3B93-4E00-980B-EC40641301B5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  <a:grpFill/>
          </p:grpSpPr>
          <p:sp>
            <p:nvSpPr>
              <p:cNvPr id="48" name="막힌 원호 47">
                <a:extLst>
                  <a:ext uri="{FF2B5EF4-FFF2-40B4-BE49-F238E27FC236}">
                    <a16:creationId xmlns:a16="http://schemas.microsoft.com/office/drawing/2014/main" id="{B424F461-2CC0-4F44-A663-BE8C2D984EDA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86E9B7B5-E239-4EC3-9771-2971A555FC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grpFill/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FD885237-52DF-4F50-B80D-5F8690ED4A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grpFill/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BA831CCE-4195-44AD-B1ED-87B99C67BEAD}"/>
                </a:ext>
              </a:extLst>
            </p:cNvPr>
            <p:cNvSpPr/>
            <p:nvPr userDrawn="1"/>
          </p:nvSpPr>
          <p:spPr>
            <a:xfrm>
              <a:off x="9192640" y="406400"/>
              <a:ext cx="418083" cy="1746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농심헤드라인B" panose="02020603020101020101" pitchFamily="18" charset="-127"/>
                </a:rPr>
                <a:t>R&amp;D</a:t>
              </a:r>
              <a:endParaRPr lang="ko-KR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농심헤드라인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85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3196" y="1675823"/>
            <a:ext cx="8420100" cy="845212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650" y="3081024"/>
            <a:ext cx="7429500" cy="304037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F2CA5AE-882B-40B7-A75C-0CFACFD6BCF8}"/>
              </a:ext>
            </a:extLst>
          </p:cNvPr>
          <p:cNvCxnSpPr>
            <a:cxnSpLocks/>
          </p:cNvCxnSpPr>
          <p:nvPr userDrawn="1"/>
        </p:nvCxnSpPr>
        <p:spPr>
          <a:xfrm>
            <a:off x="273050" y="2844849"/>
            <a:ext cx="7912100" cy="0"/>
          </a:xfrm>
          <a:prstGeom prst="line">
            <a:avLst/>
          </a:prstGeom>
          <a:ln>
            <a:solidFill>
              <a:srgbClr val="D50F1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그림 33">
            <a:extLst>
              <a:ext uri="{FF2B5EF4-FFF2-40B4-BE49-F238E27FC236}">
                <a16:creationId xmlns:a16="http://schemas.microsoft.com/office/drawing/2014/main" id="{B2D6B3D2-7E0F-4CA5-8706-3EB00EE4C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315" y="2754640"/>
            <a:ext cx="1335140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1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흰색 빨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94004"/>
            <a:ext cx="7668404" cy="4016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/>
                </a:solidFill>
                <a:latin typeface="농심고딕M" panose="02020603020101020101" pitchFamily="18" charset="-127"/>
                <a:ea typeface="농심고딕M" panose="02020603020101020101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99858"/>
            <a:ext cx="9505949" cy="2429142"/>
          </a:xfrm>
          <a:prstGeom prst="rect">
            <a:avLst/>
          </a:prstGeom>
        </p:spPr>
        <p:txBody>
          <a:bodyPr/>
          <a:lstStyle>
            <a:lvl1pPr marL="355600" indent="-177800">
              <a:defRPr sz="1600">
                <a:latin typeface="농심고딕R" panose="02020603020101020101" pitchFamily="18" charset="-127"/>
                <a:ea typeface="농심고딕R" panose="02020603020101020101" pitchFamily="18" charset="-127"/>
              </a:defRPr>
            </a:lvl1pPr>
            <a:lvl2pPr marL="622300" indent="-165100">
              <a:defRPr sz="1400">
                <a:latin typeface="농심고딕R" panose="02020603020101020101" pitchFamily="18" charset="-127"/>
                <a:ea typeface="농심고딕R" panose="02020603020101020101" pitchFamily="18" charset="-127"/>
              </a:defRPr>
            </a:lvl2pPr>
            <a:lvl3pPr marL="1079500" indent="-165100">
              <a:defRPr sz="1200">
                <a:latin typeface="농심고딕R" panose="02020603020101020101" pitchFamily="18" charset="-127"/>
                <a:ea typeface="농심고딕R" panose="02020603020101020101" pitchFamily="18" charset="-127"/>
              </a:defRPr>
            </a:lvl3pPr>
            <a:lvl4pPr marL="1524000" indent="-1524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4pPr>
            <a:lvl5pPr marL="1968500" indent="-1397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01D6656-B8B7-4EF0-9647-B00C729320D1}"/>
              </a:ext>
            </a:extLst>
          </p:cNvPr>
          <p:cNvCxnSpPr>
            <a:cxnSpLocks/>
          </p:cNvCxnSpPr>
          <p:nvPr userDrawn="1"/>
        </p:nvCxnSpPr>
        <p:spPr>
          <a:xfrm>
            <a:off x="200025" y="495656"/>
            <a:ext cx="7681913" cy="2657"/>
          </a:xfrm>
          <a:prstGeom prst="line">
            <a:avLst/>
          </a:prstGeom>
          <a:ln>
            <a:solidFill>
              <a:srgbClr val="D50F1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텍스트 개체 틀 35">
            <a:extLst>
              <a:ext uri="{FF2B5EF4-FFF2-40B4-BE49-F238E27FC236}">
                <a16:creationId xmlns:a16="http://schemas.microsoft.com/office/drawing/2014/main" id="{25E15745-230E-4A07-BAD8-EAD00456C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540437"/>
            <a:ext cx="4829160" cy="401651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Font typeface="Calibri" panose="020F0502020204030204" pitchFamily="34" charset="0"/>
              <a:buChar char="●"/>
              <a:defRPr sz="1800" b="1">
                <a:latin typeface="농심고딕R" panose="02020603020101020101" pitchFamily="18" charset="-127"/>
                <a:ea typeface="농심고딕R" panose="02020603020101020101" pitchFamily="18" charset="-12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8FDDAC-20FB-4295-9010-BFB118947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23502" y="6597702"/>
            <a:ext cx="1320710" cy="24999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A5B7CE9E-AFA5-4C77-80AB-01132CAC565B}"/>
              </a:ext>
            </a:extLst>
          </p:cNvPr>
          <p:cNvGrpSpPr/>
          <p:nvPr userDrawn="1"/>
        </p:nvGrpSpPr>
        <p:grpSpPr>
          <a:xfrm>
            <a:off x="7938225" y="308462"/>
            <a:ext cx="1766504" cy="185762"/>
            <a:chOff x="7844219" y="402468"/>
            <a:chExt cx="1766504" cy="185762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5C8DC65-11F5-4D59-AE0F-E250B9373FA7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</p:grpSpPr>
          <p:sp>
            <p:nvSpPr>
              <p:cNvPr id="41" name="막힌 원호 40">
                <a:extLst>
                  <a:ext uri="{FF2B5EF4-FFF2-40B4-BE49-F238E27FC236}">
                    <a16:creationId xmlns:a16="http://schemas.microsoft.com/office/drawing/2014/main" id="{4304CCFD-3189-47BC-BF78-3987E2E9814F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36A2A80C-0113-4F04-AEF4-95D2F49729D4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id="{7D4AEA53-0AF3-4783-B159-12CB73662B82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FF38069-C4C5-4FD3-8875-04E3587C30FD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</p:grpSpPr>
          <p:sp>
            <p:nvSpPr>
              <p:cNvPr id="38" name="현 37">
                <a:extLst>
                  <a:ext uri="{FF2B5EF4-FFF2-40B4-BE49-F238E27FC236}">
                    <a16:creationId xmlns:a16="http://schemas.microsoft.com/office/drawing/2014/main" id="{8DB83472-DDE2-47A3-80C4-82D07B29E14D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rgbClr val="D50F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69AE2EF7-254F-44F4-963F-5EE6C7ADB7E8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99396169-BF1F-4E90-A187-85389CAC0173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E58F0055-F9E9-4586-895B-A0DA23D63B9F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5B8C8CB-82B9-4C33-B59C-578016232A58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9354018-ED68-4183-B7DB-478DC88B8EEF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막힌 원호 33">
                <a:extLst>
                  <a:ext uri="{FF2B5EF4-FFF2-40B4-BE49-F238E27FC236}">
                    <a16:creationId xmlns:a16="http://schemas.microsoft.com/office/drawing/2014/main" id="{B22DE73D-8800-4B1A-AFCE-C916A1A69876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막힌 원호 36">
                <a:extLst>
                  <a:ext uri="{FF2B5EF4-FFF2-40B4-BE49-F238E27FC236}">
                    <a16:creationId xmlns:a16="http://schemas.microsoft.com/office/drawing/2014/main" id="{AED9F2D6-1CFD-4A70-86B8-947FC3FDD01E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2714AB5B-2957-46C3-89F5-D12DDE767206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ED795B09-69A9-4FB3-94A0-23E3DDBBB022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하트 29">
                <a:extLst>
                  <a:ext uri="{FF2B5EF4-FFF2-40B4-BE49-F238E27FC236}">
                    <a16:creationId xmlns:a16="http://schemas.microsoft.com/office/drawing/2014/main" id="{2583C604-5ECE-4410-AD19-F69C75E0FD9C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하트 30">
                <a:extLst>
                  <a:ext uri="{FF2B5EF4-FFF2-40B4-BE49-F238E27FC236}">
                    <a16:creationId xmlns:a16="http://schemas.microsoft.com/office/drawing/2014/main" id="{643471C5-9B56-44B9-A806-07D3E8F8D3B9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B75673D7-98E2-49A1-AC58-411E8F6C508D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</p:grpSpPr>
          <p:sp>
            <p:nvSpPr>
              <p:cNvPr id="26" name="막힌 원호 25">
                <a:extLst>
                  <a:ext uri="{FF2B5EF4-FFF2-40B4-BE49-F238E27FC236}">
                    <a16:creationId xmlns:a16="http://schemas.microsoft.com/office/drawing/2014/main" id="{B9EFEEE2-8E1B-4181-BB62-C5D7C990593A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89EF4FC4-EEC3-4C54-BA93-EACBE6727CAE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624CD1F6-241C-4B4C-8C85-760E52DF115A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E5E1DF2E-EE3D-458B-B7EB-0AC3FFCEA190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</p:grpSpPr>
          <p:sp>
            <p:nvSpPr>
              <p:cNvPr id="23" name="막힌 원호 22">
                <a:extLst>
                  <a:ext uri="{FF2B5EF4-FFF2-40B4-BE49-F238E27FC236}">
                    <a16:creationId xmlns:a16="http://schemas.microsoft.com/office/drawing/2014/main" id="{620B777B-853D-4BEF-81CE-6169E29FD96F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AFA80C34-6127-45FD-8610-B5408C99FD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B034472A-6FA5-4E93-A63A-4986D470B1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A710DB37-AB6D-4363-9BD1-ACC2789EEF1D}"/>
                </a:ext>
              </a:extLst>
            </p:cNvPr>
            <p:cNvSpPr/>
            <p:nvPr userDrawn="1"/>
          </p:nvSpPr>
          <p:spPr>
            <a:xfrm>
              <a:off x="9192640" y="406400"/>
              <a:ext cx="418083" cy="174625"/>
            </a:xfrm>
            <a:prstGeom prst="roundRect">
              <a:avLst>
                <a:gd name="adj" fmla="val 50000"/>
              </a:avLst>
            </a:prstGeom>
            <a:solidFill>
              <a:srgbClr val="D50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농심헤드라인B" panose="02020603020101020101" pitchFamily="18" charset="-127"/>
                </a:rPr>
                <a:t>R&amp;D</a:t>
              </a:r>
              <a:endParaRPr lang="ko-KR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농심헤드라인B" panose="02020603020101020101" pitchFamily="18" charset="-127"/>
              </a:endParaRPr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DD1A8A6-F29E-44A7-AFEE-5C880780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8660" y="6583510"/>
            <a:ext cx="950247" cy="243765"/>
          </a:xfrm>
          <a:prstGeom prst="rect">
            <a:avLst/>
          </a:prstGeom>
        </p:spPr>
        <p:txBody>
          <a:bodyPr anchor="ctr" anchorCtr="0"/>
          <a:lstStyle>
            <a:lvl1pPr marL="0" algn="r" defTabSz="457200" rtl="0" eaLnBrk="1" latinLnBrk="0" hangingPunct="1">
              <a:defRPr lang="ko-KR" altLang="en-US" sz="1100" b="1" kern="1200" smtClean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fld id="{88E22C73-9F45-46BE-8506-5DBC2F550109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4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흰색 빨강 마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23" y="94004"/>
            <a:ext cx="7493682" cy="40165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latin typeface="농심고딕M" panose="02020603020101020101" pitchFamily="18" charset="-127"/>
                <a:ea typeface="농심고딕M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99858"/>
            <a:ext cx="9505949" cy="2429142"/>
          </a:xfrm>
          <a:prstGeom prst="rect">
            <a:avLst/>
          </a:prstGeom>
        </p:spPr>
        <p:txBody>
          <a:bodyPr/>
          <a:lstStyle>
            <a:lvl1pPr marL="355600" indent="-177800">
              <a:defRPr sz="1600">
                <a:latin typeface="농심고딕R" panose="02020603020101020101" pitchFamily="18" charset="-127"/>
                <a:ea typeface="농심고딕R" panose="02020603020101020101" pitchFamily="18" charset="-127"/>
              </a:defRPr>
            </a:lvl1pPr>
            <a:lvl2pPr marL="622300" indent="-165100">
              <a:defRPr sz="1400">
                <a:latin typeface="농심고딕R" panose="02020603020101020101" pitchFamily="18" charset="-127"/>
                <a:ea typeface="농심고딕R" panose="02020603020101020101" pitchFamily="18" charset="-127"/>
              </a:defRPr>
            </a:lvl2pPr>
            <a:lvl3pPr marL="1079500" indent="-165100">
              <a:defRPr sz="1200">
                <a:latin typeface="농심고딕R" panose="02020603020101020101" pitchFamily="18" charset="-127"/>
                <a:ea typeface="농심고딕R" panose="02020603020101020101" pitchFamily="18" charset="-127"/>
              </a:defRPr>
            </a:lvl3pPr>
            <a:lvl4pPr marL="1524000" indent="-1524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4pPr>
            <a:lvl5pPr marL="1968500" indent="-1397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01D6656-B8B7-4EF0-9647-B00C729320D1}"/>
              </a:ext>
            </a:extLst>
          </p:cNvPr>
          <p:cNvCxnSpPr>
            <a:cxnSpLocks/>
          </p:cNvCxnSpPr>
          <p:nvPr userDrawn="1"/>
        </p:nvCxnSpPr>
        <p:spPr>
          <a:xfrm>
            <a:off x="200025" y="495656"/>
            <a:ext cx="7681913" cy="2657"/>
          </a:xfrm>
          <a:prstGeom prst="line">
            <a:avLst/>
          </a:prstGeom>
          <a:ln>
            <a:solidFill>
              <a:srgbClr val="D50F1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텍스트 개체 틀 35">
            <a:extLst>
              <a:ext uri="{FF2B5EF4-FFF2-40B4-BE49-F238E27FC236}">
                <a16:creationId xmlns:a16="http://schemas.microsoft.com/office/drawing/2014/main" id="{25E15745-230E-4A07-BAD8-EAD00456C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540437"/>
            <a:ext cx="4829160" cy="401651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Font typeface="Calibri" panose="020F0502020204030204" pitchFamily="34" charset="0"/>
              <a:buChar char="●"/>
              <a:defRPr lang="ko-KR" altLang="en-US" sz="1800" b="1" kern="1200" dirty="0">
                <a:solidFill>
                  <a:schemeClr val="tx1"/>
                </a:solidFill>
                <a:latin typeface="농심고딕R" panose="02020603020101020101" pitchFamily="18" charset="-127"/>
                <a:ea typeface="농심고딕R" panose="02020603020101020101" pitchFamily="18" charset="-127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●"/>
            </a:pPr>
            <a:r>
              <a:rPr lang="ko-KR" altLang="en-US" dirty="0"/>
              <a:t>마스터 텍스트 스타일 편집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43063-722B-491B-8684-8B897EBC406E}"/>
              </a:ext>
            </a:extLst>
          </p:cNvPr>
          <p:cNvSpPr txBox="1"/>
          <p:nvPr userDrawn="1"/>
        </p:nvSpPr>
        <p:spPr>
          <a:xfrm>
            <a:off x="101497" y="12067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■</a:t>
            </a: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E78B2A98-10D2-4838-9D81-F0228BED7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23502" y="6597702"/>
            <a:ext cx="1320710" cy="249990"/>
          </a:xfrm>
          <a:prstGeom prst="rect">
            <a:avLst/>
          </a:prstGeom>
        </p:spPr>
      </p:pic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5364684A-FA10-4A1B-8419-F91BB9CF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8660" y="6583510"/>
            <a:ext cx="950247" cy="243765"/>
          </a:xfrm>
          <a:prstGeom prst="rect">
            <a:avLst/>
          </a:prstGeom>
        </p:spPr>
        <p:txBody>
          <a:bodyPr anchor="ctr" anchorCtr="0"/>
          <a:lstStyle>
            <a:lvl1pPr marL="0" algn="r" defTabSz="457200" rtl="0" eaLnBrk="1" latinLnBrk="0" hangingPunct="1">
              <a:defRPr lang="ko-KR" altLang="en-US" sz="1100" b="1" kern="1200" smtClean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fld id="{88E22C73-9F45-46BE-8506-5DBC2F550109}" type="slidenum">
              <a:rPr lang="en-US" altLang="ko-KR" smtClean="0"/>
              <a:pPr/>
              <a:t>‹#›</a:t>
            </a:fld>
            <a:endParaRPr 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50028BA-E64A-46C7-9576-8E3064A9043F}"/>
              </a:ext>
            </a:extLst>
          </p:cNvPr>
          <p:cNvGrpSpPr/>
          <p:nvPr userDrawn="1"/>
        </p:nvGrpSpPr>
        <p:grpSpPr>
          <a:xfrm>
            <a:off x="7938225" y="308462"/>
            <a:ext cx="1766504" cy="185762"/>
            <a:chOff x="7844219" y="402468"/>
            <a:chExt cx="1766504" cy="185762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E3A6DBD3-1A72-4CAF-960B-C5F84EB55057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</p:grpSpPr>
          <p:sp>
            <p:nvSpPr>
              <p:cNvPr id="70" name="막힌 원호 69">
                <a:extLst>
                  <a:ext uri="{FF2B5EF4-FFF2-40B4-BE49-F238E27FC236}">
                    <a16:creationId xmlns:a16="http://schemas.microsoft.com/office/drawing/2014/main" id="{E77E74D4-DCAC-4D03-ADD7-D8AAD3DC5456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85EDD9E7-A857-4B52-B066-E6911307D71E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F7D48A85-2C9A-45FE-90EC-C0A1E34B52A5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0A75B975-475C-4910-B33F-4A1EF7F3F8ED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</p:grpSpPr>
          <p:sp>
            <p:nvSpPr>
              <p:cNvPr id="67" name="현 66">
                <a:extLst>
                  <a:ext uri="{FF2B5EF4-FFF2-40B4-BE49-F238E27FC236}">
                    <a16:creationId xmlns:a16="http://schemas.microsoft.com/office/drawing/2014/main" id="{31ABF049-7EAF-486C-9CE4-A52581115587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rgbClr val="D50F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9319A23A-B570-40E9-8E11-593A706B46C4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ECF35E1C-8C4A-420A-A320-B7BA811977DE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9B2E6C87-70C0-44AF-9330-7738ABF83800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DF1E79A5-936A-4D17-8DB5-849987097DDF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3647C3DC-BB32-4EA8-91FC-FCAFCEAE6B44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막힌 원호 64">
                <a:extLst>
                  <a:ext uri="{FF2B5EF4-FFF2-40B4-BE49-F238E27FC236}">
                    <a16:creationId xmlns:a16="http://schemas.microsoft.com/office/drawing/2014/main" id="{D3023DE0-7230-4751-9A3B-03E50626D738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막힌 원호 65">
                <a:extLst>
                  <a:ext uri="{FF2B5EF4-FFF2-40B4-BE49-F238E27FC236}">
                    <a16:creationId xmlns:a16="http://schemas.microsoft.com/office/drawing/2014/main" id="{5951F46D-89C9-4D7D-895A-3E20EC12EBBE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4D1211C1-ABB6-4F4E-B91F-303FEEA5CFB3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</p:grpSpPr>
          <p:sp>
            <p:nvSpPr>
              <p:cNvPr id="60" name="막힌 원호 59">
                <a:extLst>
                  <a:ext uri="{FF2B5EF4-FFF2-40B4-BE49-F238E27FC236}">
                    <a16:creationId xmlns:a16="http://schemas.microsoft.com/office/drawing/2014/main" id="{368C32F2-3340-4B69-8B3C-717210358747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하트 60">
                <a:extLst>
                  <a:ext uri="{FF2B5EF4-FFF2-40B4-BE49-F238E27FC236}">
                    <a16:creationId xmlns:a16="http://schemas.microsoft.com/office/drawing/2014/main" id="{FDA460A8-D300-4CA5-93E8-B6B191AC6224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하트 61">
                <a:extLst>
                  <a:ext uri="{FF2B5EF4-FFF2-40B4-BE49-F238E27FC236}">
                    <a16:creationId xmlns:a16="http://schemas.microsoft.com/office/drawing/2014/main" id="{3718BC74-220E-4BF3-AC40-1B6472FBC526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693A3465-22BC-4695-8297-9A87CB9C0514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</p:grpSpPr>
          <p:sp>
            <p:nvSpPr>
              <p:cNvPr id="57" name="막힌 원호 56">
                <a:extLst>
                  <a:ext uri="{FF2B5EF4-FFF2-40B4-BE49-F238E27FC236}">
                    <a16:creationId xmlns:a16="http://schemas.microsoft.com/office/drawing/2014/main" id="{311E92A8-D497-48A3-92C5-456135E080BB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506AF6CD-177A-4592-8197-0232F5DFFE03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0C870B9E-2D16-4553-8059-A0555A772ADC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6C983266-7516-49A8-8480-5B34166AEA71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</p:grpSpPr>
          <p:sp>
            <p:nvSpPr>
              <p:cNvPr id="54" name="막힌 원호 53">
                <a:extLst>
                  <a:ext uri="{FF2B5EF4-FFF2-40B4-BE49-F238E27FC236}">
                    <a16:creationId xmlns:a16="http://schemas.microsoft.com/office/drawing/2014/main" id="{C1B5FA28-6AA9-45B7-A85A-820BC152B0C2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1D3B1FE1-F3A9-4AE2-8C90-59BD5066CB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>
                <a:extLst>
                  <a:ext uri="{FF2B5EF4-FFF2-40B4-BE49-F238E27FC236}">
                    <a16:creationId xmlns:a16="http://schemas.microsoft.com/office/drawing/2014/main" id="{09BBFB34-4116-439B-9334-B6ADE057D1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E6DAF76C-DB97-4BFC-A07C-7E3A0B0FC791}"/>
                </a:ext>
              </a:extLst>
            </p:cNvPr>
            <p:cNvSpPr/>
            <p:nvPr userDrawn="1"/>
          </p:nvSpPr>
          <p:spPr>
            <a:xfrm>
              <a:off x="9192640" y="406400"/>
              <a:ext cx="418083" cy="174625"/>
            </a:xfrm>
            <a:prstGeom prst="roundRect">
              <a:avLst>
                <a:gd name="adj" fmla="val 50000"/>
              </a:avLst>
            </a:prstGeom>
            <a:solidFill>
              <a:srgbClr val="D50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농심헤드라인B" panose="02020603020101020101" pitchFamily="18" charset="-127"/>
                </a:rPr>
                <a:t>R&amp;D</a:t>
              </a:r>
              <a:endParaRPr lang="ko-KR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농심헤드라인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74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흰색 빨강 씨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74" y="95751"/>
            <a:ext cx="7712656" cy="4016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/>
                </a:solidFill>
                <a:latin typeface="농심고딕M" panose="02020603020101020101" pitchFamily="18" charset="-127"/>
                <a:ea typeface="농심고딕M" panose="02020603020101020101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99858"/>
            <a:ext cx="9505949" cy="2429142"/>
          </a:xfrm>
          <a:prstGeom prst="rect">
            <a:avLst/>
          </a:prstGeom>
        </p:spPr>
        <p:txBody>
          <a:bodyPr/>
          <a:lstStyle>
            <a:lvl1pPr marL="355600" indent="-177800">
              <a:defRPr sz="1600">
                <a:latin typeface="농심고딕R" panose="02020603020101020101" pitchFamily="18" charset="-127"/>
                <a:ea typeface="농심고딕R" panose="02020603020101020101" pitchFamily="18" charset="-127"/>
              </a:defRPr>
            </a:lvl1pPr>
            <a:lvl2pPr marL="622300" indent="-165100">
              <a:defRPr sz="1400">
                <a:latin typeface="농심고딕R" panose="02020603020101020101" pitchFamily="18" charset="-127"/>
                <a:ea typeface="농심고딕R" panose="02020603020101020101" pitchFamily="18" charset="-127"/>
              </a:defRPr>
            </a:lvl2pPr>
            <a:lvl3pPr marL="1079500" indent="-165100">
              <a:defRPr sz="1200">
                <a:latin typeface="농심고딕R" panose="02020603020101020101" pitchFamily="18" charset="-127"/>
                <a:ea typeface="농심고딕R" panose="02020603020101020101" pitchFamily="18" charset="-127"/>
              </a:defRPr>
            </a:lvl3pPr>
            <a:lvl4pPr marL="1524000" indent="-1524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4pPr>
            <a:lvl5pPr marL="1968500" indent="-1397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36" name="텍스트 개체 틀 35">
            <a:extLst>
              <a:ext uri="{FF2B5EF4-FFF2-40B4-BE49-F238E27FC236}">
                <a16:creationId xmlns:a16="http://schemas.microsoft.com/office/drawing/2014/main" id="{25E15745-230E-4A07-BAD8-EAD00456C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540437"/>
            <a:ext cx="4829160" cy="401651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Font typeface="Calibri" panose="020F0502020204030204" pitchFamily="34" charset="0"/>
              <a:buChar char="●"/>
              <a:defRPr lang="ko-KR" altLang="en-US" sz="1800" b="1" kern="1200" dirty="0">
                <a:solidFill>
                  <a:schemeClr val="tx1"/>
                </a:solidFill>
                <a:latin typeface="농심고딕R" panose="02020603020101020101" pitchFamily="18" charset="-127"/>
                <a:ea typeface="농심고딕R" panose="02020603020101020101" pitchFamily="18" charset="-127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●"/>
            </a:pPr>
            <a:r>
              <a:rPr lang="ko-KR" altLang="en-US" dirty="0"/>
              <a:t>마스터 텍스트 스타일 편집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F429C939-835E-459B-9797-0D14AFA20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0"/>
          <a:stretch/>
        </p:blipFill>
        <p:spPr>
          <a:xfrm>
            <a:off x="4094860" y="2828541"/>
            <a:ext cx="1716280" cy="1462190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5340243-13E6-40B7-AC7F-CD74E8BAEE26}"/>
              </a:ext>
            </a:extLst>
          </p:cNvPr>
          <p:cNvCxnSpPr>
            <a:cxnSpLocks/>
          </p:cNvCxnSpPr>
          <p:nvPr userDrawn="1"/>
        </p:nvCxnSpPr>
        <p:spPr>
          <a:xfrm>
            <a:off x="200025" y="495656"/>
            <a:ext cx="7681913" cy="2657"/>
          </a:xfrm>
          <a:prstGeom prst="line">
            <a:avLst/>
          </a:prstGeom>
          <a:ln>
            <a:solidFill>
              <a:srgbClr val="D50F1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8" name="그림 37">
            <a:extLst>
              <a:ext uri="{FF2B5EF4-FFF2-40B4-BE49-F238E27FC236}">
                <a16:creationId xmlns:a16="http://schemas.microsoft.com/office/drawing/2014/main" id="{7C681F6C-EEEF-44F2-A900-A8C6A8583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23502" y="6597702"/>
            <a:ext cx="1320710" cy="249990"/>
          </a:xfrm>
          <a:prstGeom prst="rect">
            <a:avLst/>
          </a:prstGeom>
        </p:spPr>
      </p:pic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EB09F1E-4033-4444-B9B4-106F0E69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8660" y="6583510"/>
            <a:ext cx="950247" cy="243765"/>
          </a:xfrm>
          <a:prstGeom prst="rect">
            <a:avLst/>
          </a:prstGeom>
        </p:spPr>
        <p:txBody>
          <a:bodyPr anchor="ctr" anchorCtr="0"/>
          <a:lstStyle>
            <a:lvl1pPr marL="0" algn="r" defTabSz="457200" rtl="0" eaLnBrk="1" latinLnBrk="0" hangingPunct="1">
              <a:defRPr lang="ko-KR" altLang="en-US" sz="1100" b="1" kern="1200" smtClean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fld id="{88E22C73-9F45-46BE-8506-5DBC2F550109}" type="slidenum">
              <a:rPr lang="en-US" altLang="ko-KR" smtClean="0"/>
              <a:pPr/>
              <a:t>‹#›</a:t>
            </a:fld>
            <a:endParaRPr lang="en-US" dirty="0"/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FF8559C-68DD-47F2-8DC6-BC52C9878059}"/>
              </a:ext>
            </a:extLst>
          </p:cNvPr>
          <p:cNvGrpSpPr/>
          <p:nvPr userDrawn="1"/>
        </p:nvGrpSpPr>
        <p:grpSpPr>
          <a:xfrm>
            <a:off x="7938225" y="308462"/>
            <a:ext cx="1766504" cy="185762"/>
            <a:chOff x="7844219" y="402468"/>
            <a:chExt cx="1766504" cy="185762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94AAAD47-95CC-4EC6-9995-CBB031D32BA9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</p:grpSpPr>
          <p:sp>
            <p:nvSpPr>
              <p:cNvPr id="68" name="막힌 원호 67">
                <a:extLst>
                  <a:ext uri="{FF2B5EF4-FFF2-40B4-BE49-F238E27FC236}">
                    <a16:creationId xmlns:a16="http://schemas.microsoft.com/office/drawing/2014/main" id="{98D41E5E-7064-47F6-A4DA-AF6BD82D6946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128CC029-C1F1-4B1C-826C-AB47EC83BBBE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타원 69">
                <a:extLst>
                  <a:ext uri="{FF2B5EF4-FFF2-40B4-BE49-F238E27FC236}">
                    <a16:creationId xmlns:a16="http://schemas.microsoft.com/office/drawing/2014/main" id="{CA12983B-033A-4244-BCDC-FC3ADE90046B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5A7A8A41-832F-4DBB-99A7-C20EB05B438A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</p:grpSpPr>
          <p:sp>
            <p:nvSpPr>
              <p:cNvPr id="65" name="현 64">
                <a:extLst>
                  <a:ext uri="{FF2B5EF4-FFF2-40B4-BE49-F238E27FC236}">
                    <a16:creationId xmlns:a16="http://schemas.microsoft.com/office/drawing/2014/main" id="{6F748B65-475C-49AD-A0F8-4752AFB21B40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rgbClr val="D50F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8C51A015-F78C-49D0-A43E-2E23733BB62A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D945B30E-8270-4D15-9796-62BFA6E8F00F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CDC87FF8-D25A-44F4-AFFB-0F19A1DE6F61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79CC8511-49CB-4575-A99D-DFB6F050B7EF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2A07123-6F80-4A9E-96D5-E7825A6A6E3E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막힌 원호 62">
                <a:extLst>
                  <a:ext uri="{FF2B5EF4-FFF2-40B4-BE49-F238E27FC236}">
                    <a16:creationId xmlns:a16="http://schemas.microsoft.com/office/drawing/2014/main" id="{DA553575-B04D-4172-912C-EEB12261F16C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막힌 원호 63">
                <a:extLst>
                  <a:ext uri="{FF2B5EF4-FFF2-40B4-BE49-F238E27FC236}">
                    <a16:creationId xmlns:a16="http://schemas.microsoft.com/office/drawing/2014/main" id="{AC847814-94B6-41F6-AFC1-C2931AC1A6CD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E501739A-825D-4E1C-9F9E-F0259AFC894A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</p:grpSpPr>
          <p:sp>
            <p:nvSpPr>
              <p:cNvPr id="58" name="막힌 원호 57">
                <a:extLst>
                  <a:ext uri="{FF2B5EF4-FFF2-40B4-BE49-F238E27FC236}">
                    <a16:creationId xmlns:a16="http://schemas.microsoft.com/office/drawing/2014/main" id="{540140A5-6328-42AF-8857-2B025BFB8A45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하트 58">
                <a:extLst>
                  <a:ext uri="{FF2B5EF4-FFF2-40B4-BE49-F238E27FC236}">
                    <a16:creationId xmlns:a16="http://schemas.microsoft.com/office/drawing/2014/main" id="{FD111309-EEB7-4F2D-912B-9204ABD83AB1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하트 59">
                <a:extLst>
                  <a:ext uri="{FF2B5EF4-FFF2-40B4-BE49-F238E27FC236}">
                    <a16:creationId xmlns:a16="http://schemas.microsoft.com/office/drawing/2014/main" id="{5B226C50-E60B-4092-BF80-7D4FE36B5220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64493B92-8E77-4218-B48B-FF9C1AB5CB90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</p:grpSpPr>
          <p:sp>
            <p:nvSpPr>
              <p:cNvPr id="55" name="막힌 원호 54">
                <a:extLst>
                  <a:ext uri="{FF2B5EF4-FFF2-40B4-BE49-F238E27FC236}">
                    <a16:creationId xmlns:a16="http://schemas.microsoft.com/office/drawing/2014/main" id="{FD24373B-E3A9-4BA4-A384-080B951570F2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F07380B0-5D46-4FD0-8584-DA4891AAC7F9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36D99F0E-BD77-484C-9178-EED47837544C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49F2F639-8394-4951-9322-629A25AFF70B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</p:grpSpPr>
          <p:sp>
            <p:nvSpPr>
              <p:cNvPr id="52" name="막힌 원호 51">
                <a:extLst>
                  <a:ext uri="{FF2B5EF4-FFF2-40B4-BE49-F238E27FC236}">
                    <a16:creationId xmlns:a16="http://schemas.microsoft.com/office/drawing/2014/main" id="{552339EC-E900-46A9-9A93-335342240D41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2E3A76D1-7BE1-4CCA-B517-B3F8704A92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9E7D2325-24EF-4CFD-BDFC-E8C074E794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33F0B25F-DC83-4CA5-978C-A2E94D8468E3}"/>
                </a:ext>
              </a:extLst>
            </p:cNvPr>
            <p:cNvSpPr/>
            <p:nvPr userDrawn="1"/>
          </p:nvSpPr>
          <p:spPr>
            <a:xfrm>
              <a:off x="9192640" y="406400"/>
              <a:ext cx="418083" cy="174625"/>
            </a:xfrm>
            <a:prstGeom prst="roundRect">
              <a:avLst>
                <a:gd name="adj" fmla="val 50000"/>
              </a:avLst>
            </a:prstGeom>
            <a:solidFill>
              <a:srgbClr val="D50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농심헤드라인B" panose="02020603020101020101" pitchFamily="18" charset="-127"/>
                </a:rPr>
                <a:t>R&amp;D</a:t>
              </a:r>
              <a:endParaRPr lang="ko-KR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농심헤드라인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15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흰색 빨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6" y="94004"/>
            <a:ext cx="7668404" cy="4016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/>
                </a:solidFill>
                <a:latin typeface="농심고딕M" panose="02020603020101020101" pitchFamily="18" charset="-127"/>
                <a:ea typeface="농심고딕M" panose="02020603020101020101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01D6656-B8B7-4EF0-9647-B00C729320D1}"/>
              </a:ext>
            </a:extLst>
          </p:cNvPr>
          <p:cNvCxnSpPr>
            <a:cxnSpLocks/>
          </p:cNvCxnSpPr>
          <p:nvPr userDrawn="1"/>
        </p:nvCxnSpPr>
        <p:spPr>
          <a:xfrm>
            <a:off x="200025" y="495656"/>
            <a:ext cx="7681913" cy="2657"/>
          </a:xfrm>
          <a:prstGeom prst="line">
            <a:avLst/>
          </a:prstGeom>
          <a:ln>
            <a:solidFill>
              <a:srgbClr val="D50F1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48FDDAC-20FB-4295-9010-BFB118947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23502" y="6597702"/>
            <a:ext cx="1320710" cy="249990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A5B7CE9E-AFA5-4C77-80AB-01132CAC565B}"/>
              </a:ext>
            </a:extLst>
          </p:cNvPr>
          <p:cNvGrpSpPr/>
          <p:nvPr userDrawn="1"/>
        </p:nvGrpSpPr>
        <p:grpSpPr>
          <a:xfrm>
            <a:off x="7938225" y="308462"/>
            <a:ext cx="1766504" cy="185762"/>
            <a:chOff x="7844219" y="402468"/>
            <a:chExt cx="1766504" cy="185762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5C8DC65-11F5-4D59-AE0F-E250B9373FA7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</p:grpSpPr>
          <p:sp>
            <p:nvSpPr>
              <p:cNvPr id="41" name="막힌 원호 40">
                <a:extLst>
                  <a:ext uri="{FF2B5EF4-FFF2-40B4-BE49-F238E27FC236}">
                    <a16:creationId xmlns:a16="http://schemas.microsoft.com/office/drawing/2014/main" id="{4304CCFD-3189-47BC-BF78-3987E2E9814F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36A2A80C-0113-4F04-AEF4-95D2F49729D4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타원 42">
                <a:extLst>
                  <a:ext uri="{FF2B5EF4-FFF2-40B4-BE49-F238E27FC236}">
                    <a16:creationId xmlns:a16="http://schemas.microsoft.com/office/drawing/2014/main" id="{7D4AEA53-0AF3-4783-B159-12CB73662B82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FF38069-C4C5-4FD3-8875-04E3587C30FD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</p:grpSpPr>
          <p:sp>
            <p:nvSpPr>
              <p:cNvPr id="38" name="현 37">
                <a:extLst>
                  <a:ext uri="{FF2B5EF4-FFF2-40B4-BE49-F238E27FC236}">
                    <a16:creationId xmlns:a16="http://schemas.microsoft.com/office/drawing/2014/main" id="{8DB83472-DDE2-47A3-80C4-82D07B29E14D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rgbClr val="D50F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69AE2EF7-254F-44F4-963F-5EE6C7ADB7E8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99396169-BF1F-4E90-A187-85389CAC0173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E58F0055-F9E9-4586-895B-A0DA23D63B9F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05B8C8CB-82B9-4C33-B59C-578016232A58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B9354018-ED68-4183-B7DB-478DC88B8EEF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막힌 원호 33">
                <a:extLst>
                  <a:ext uri="{FF2B5EF4-FFF2-40B4-BE49-F238E27FC236}">
                    <a16:creationId xmlns:a16="http://schemas.microsoft.com/office/drawing/2014/main" id="{B22DE73D-8800-4B1A-AFCE-C916A1A69876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막힌 원호 36">
                <a:extLst>
                  <a:ext uri="{FF2B5EF4-FFF2-40B4-BE49-F238E27FC236}">
                    <a16:creationId xmlns:a16="http://schemas.microsoft.com/office/drawing/2014/main" id="{AED9F2D6-1CFD-4A70-86B8-947FC3FDD01E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2714AB5B-2957-46C3-89F5-D12DDE767206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</p:grpSpPr>
          <p:sp>
            <p:nvSpPr>
              <p:cNvPr id="29" name="막힌 원호 28">
                <a:extLst>
                  <a:ext uri="{FF2B5EF4-FFF2-40B4-BE49-F238E27FC236}">
                    <a16:creationId xmlns:a16="http://schemas.microsoft.com/office/drawing/2014/main" id="{ED795B09-69A9-4FB3-94A0-23E3DDBBB022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하트 29">
                <a:extLst>
                  <a:ext uri="{FF2B5EF4-FFF2-40B4-BE49-F238E27FC236}">
                    <a16:creationId xmlns:a16="http://schemas.microsoft.com/office/drawing/2014/main" id="{2583C604-5ECE-4410-AD19-F69C75E0FD9C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하트 30">
                <a:extLst>
                  <a:ext uri="{FF2B5EF4-FFF2-40B4-BE49-F238E27FC236}">
                    <a16:creationId xmlns:a16="http://schemas.microsoft.com/office/drawing/2014/main" id="{643471C5-9B56-44B9-A806-07D3E8F8D3B9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B75673D7-98E2-49A1-AC58-411E8F6C508D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</p:grpSpPr>
          <p:sp>
            <p:nvSpPr>
              <p:cNvPr id="26" name="막힌 원호 25">
                <a:extLst>
                  <a:ext uri="{FF2B5EF4-FFF2-40B4-BE49-F238E27FC236}">
                    <a16:creationId xmlns:a16="http://schemas.microsoft.com/office/drawing/2014/main" id="{B9EFEEE2-8E1B-4181-BB62-C5D7C990593A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89EF4FC4-EEC3-4C54-BA93-EACBE6727CAE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624CD1F6-241C-4B4C-8C85-760E52DF115A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E5E1DF2E-EE3D-458B-B7EB-0AC3FFCEA190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</p:grpSpPr>
          <p:sp>
            <p:nvSpPr>
              <p:cNvPr id="23" name="막힌 원호 22">
                <a:extLst>
                  <a:ext uri="{FF2B5EF4-FFF2-40B4-BE49-F238E27FC236}">
                    <a16:creationId xmlns:a16="http://schemas.microsoft.com/office/drawing/2014/main" id="{620B777B-853D-4BEF-81CE-6169E29FD96F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4" name="직선 연결선 23">
                <a:extLst>
                  <a:ext uri="{FF2B5EF4-FFF2-40B4-BE49-F238E27FC236}">
                    <a16:creationId xmlns:a16="http://schemas.microsoft.com/office/drawing/2014/main" id="{AFA80C34-6127-45FD-8610-B5408C99FD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B034472A-6FA5-4E93-A63A-4986D470B1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A710DB37-AB6D-4363-9BD1-ACC2789EEF1D}"/>
                </a:ext>
              </a:extLst>
            </p:cNvPr>
            <p:cNvSpPr/>
            <p:nvPr userDrawn="1"/>
          </p:nvSpPr>
          <p:spPr>
            <a:xfrm>
              <a:off x="9192640" y="406400"/>
              <a:ext cx="418083" cy="174625"/>
            </a:xfrm>
            <a:prstGeom prst="roundRect">
              <a:avLst>
                <a:gd name="adj" fmla="val 50000"/>
              </a:avLst>
            </a:prstGeom>
            <a:solidFill>
              <a:srgbClr val="D50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농심헤드라인B" panose="02020603020101020101" pitchFamily="18" charset="-127"/>
                </a:rPr>
                <a:t>R&amp;D</a:t>
              </a:r>
              <a:endParaRPr lang="ko-KR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농심헤드라인B" panose="02020603020101020101" pitchFamily="18" charset="-127"/>
              </a:endParaRPr>
            </a:p>
          </p:txBody>
        </p:sp>
      </p:grp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ADD1A8A6-F29E-44A7-AFEE-5C880780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8660" y="6583510"/>
            <a:ext cx="950247" cy="243765"/>
          </a:xfrm>
          <a:prstGeom prst="rect">
            <a:avLst/>
          </a:prstGeom>
        </p:spPr>
        <p:txBody>
          <a:bodyPr anchor="ctr" anchorCtr="0"/>
          <a:lstStyle>
            <a:lvl1pPr marL="0" algn="r" defTabSz="457200" rtl="0" eaLnBrk="1" latinLnBrk="0" hangingPunct="1">
              <a:defRPr lang="ko-KR" altLang="en-US" sz="1100" b="1" kern="1200" smtClean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fld id="{88E22C73-9F45-46BE-8506-5DBC2F550109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흰색 빨강 마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23" y="94004"/>
            <a:ext cx="7493682" cy="401652"/>
          </a:xfrm>
          <a:prstGeom prst="rect">
            <a:avLst/>
          </a:prstGeom>
        </p:spPr>
        <p:txBody>
          <a:bodyPr anchor="ctr" anchorCtr="0"/>
          <a:lstStyle>
            <a:lvl1pPr>
              <a:defRPr sz="2000" b="1">
                <a:latin typeface="농심고딕M" panose="02020603020101020101" pitchFamily="18" charset="-127"/>
                <a:ea typeface="농심고딕M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501D6656-B8B7-4EF0-9647-B00C729320D1}"/>
              </a:ext>
            </a:extLst>
          </p:cNvPr>
          <p:cNvCxnSpPr>
            <a:cxnSpLocks/>
          </p:cNvCxnSpPr>
          <p:nvPr userDrawn="1"/>
        </p:nvCxnSpPr>
        <p:spPr>
          <a:xfrm>
            <a:off x="200025" y="495656"/>
            <a:ext cx="7681913" cy="2657"/>
          </a:xfrm>
          <a:prstGeom prst="line">
            <a:avLst/>
          </a:prstGeom>
          <a:ln>
            <a:solidFill>
              <a:srgbClr val="D50F1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5C43063-722B-491B-8684-8B897EBC406E}"/>
              </a:ext>
            </a:extLst>
          </p:cNvPr>
          <p:cNvSpPr txBox="1"/>
          <p:nvPr userDrawn="1"/>
        </p:nvSpPr>
        <p:spPr>
          <a:xfrm>
            <a:off x="101497" y="12067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■</a:t>
            </a:r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E78B2A98-10D2-4838-9D81-F0228BED7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23502" y="6597702"/>
            <a:ext cx="1320710" cy="249990"/>
          </a:xfrm>
          <a:prstGeom prst="rect">
            <a:avLst/>
          </a:prstGeom>
        </p:spPr>
      </p:pic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5364684A-FA10-4A1B-8419-F91BB9CF3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8660" y="6583510"/>
            <a:ext cx="950247" cy="243765"/>
          </a:xfrm>
          <a:prstGeom prst="rect">
            <a:avLst/>
          </a:prstGeom>
        </p:spPr>
        <p:txBody>
          <a:bodyPr anchor="ctr" anchorCtr="0"/>
          <a:lstStyle>
            <a:lvl1pPr marL="0" algn="r" defTabSz="457200" rtl="0" eaLnBrk="1" latinLnBrk="0" hangingPunct="1">
              <a:defRPr lang="ko-KR" altLang="en-US" sz="1100" b="1" kern="1200" smtClean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fld id="{88E22C73-9F45-46BE-8506-5DBC2F550109}" type="slidenum">
              <a:rPr lang="en-US" altLang="ko-KR" smtClean="0"/>
              <a:pPr/>
              <a:t>‹#›</a:t>
            </a:fld>
            <a:endParaRPr lang="en-US" dirty="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F50028BA-E64A-46C7-9576-8E3064A9043F}"/>
              </a:ext>
            </a:extLst>
          </p:cNvPr>
          <p:cNvGrpSpPr/>
          <p:nvPr userDrawn="1"/>
        </p:nvGrpSpPr>
        <p:grpSpPr>
          <a:xfrm>
            <a:off x="7938225" y="308462"/>
            <a:ext cx="1766504" cy="185762"/>
            <a:chOff x="7844219" y="402468"/>
            <a:chExt cx="1766504" cy="185762"/>
          </a:xfrm>
        </p:grpSpPr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E3A6DBD3-1A72-4CAF-960B-C5F84EB55057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</p:grpSpPr>
          <p:sp>
            <p:nvSpPr>
              <p:cNvPr id="70" name="막힌 원호 69">
                <a:extLst>
                  <a:ext uri="{FF2B5EF4-FFF2-40B4-BE49-F238E27FC236}">
                    <a16:creationId xmlns:a16="http://schemas.microsoft.com/office/drawing/2014/main" id="{E77E74D4-DCAC-4D03-ADD7-D8AAD3DC5456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타원 70">
                <a:extLst>
                  <a:ext uri="{FF2B5EF4-FFF2-40B4-BE49-F238E27FC236}">
                    <a16:creationId xmlns:a16="http://schemas.microsoft.com/office/drawing/2014/main" id="{85EDD9E7-A857-4B52-B066-E6911307D71E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타원 71">
                <a:extLst>
                  <a:ext uri="{FF2B5EF4-FFF2-40B4-BE49-F238E27FC236}">
                    <a16:creationId xmlns:a16="http://schemas.microsoft.com/office/drawing/2014/main" id="{F7D48A85-2C9A-45FE-90EC-C0A1E34B52A5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0A75B975-475C-4910-B33F-4A1EF7F3F8ED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</p:grpSpPr>
          <p:sp>
            <p:nvSpPr>
              <p:cNvPr id="67" name="현 66">
                <a:extLst>
                  <a:ext uri="{FF2B5EF4-FFF2-40B4-BE49-F238E27FC236}">
                    <a16:creationId xmlns:a16="http://schemas.microsoft.com/office/drawing/2014/main" id="{31ABF049-7EAF-486C-9CE4-A52581115587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rgbClr val="D50F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타원 67">
                <a:extLst>
                  <a:ext uri="{FF2B5EF4-FFF2-40B4-BE49-F238E27FC236}">
                    <a16:creationId xmlns:a16="http://schemas.microsoft.com/office/drawing/2014/main" id="{9319A23A-B570-40E9-8E11-593A706B46C4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타원 68">
                <a:extLst>
                  <a:ext uri="{FF2B5EF4-FFF2-40B4-BE49-F238E27FC236}">
                    <a16:creationId xmlns:a16="http://schemas.microsoft.com/office/drawing/2014/main" id="{ECF35E1C-8C4A-420A-A320-B7BA811977DE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9B2E6C87-70C0-44AF-9330-7738ABF83800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DF1E79A5-936A-4D17-8DB5-849987097DDF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3647C3DC-BB32-4EA8-91FC-FCAFCEAE6B44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막힌 원호 64">
                <a:extLst>
                  <a:ext uri="{FF2B5EF4-FFF2-40B4-BE49-F238E27FC236}">
                    <a16:creationId xmlns:a16="http://schemas.microsoft.com/office/drawing/2014/main" id="{D3023DE0-7230-4751-9A3B-03E50626D738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막힌 원호 65">
                <a:extLst>
                  <a:ext uri="{FF2B5EF4-FFF2-40B4-BE49-F238E27FC236}">
                    <a16:creationId xmlns:a16="http://schemas.microsoft.com/office/drawing/2014/main" id="{5951F46D-89C9-4D7D-895A-3E20EC12EBBE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4D1211C1-ABB6-4F4E-B91F-303FEEA5CFB3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</p:grpSpPr>
          <p:sp>
            <p:nvSpPr>
              <p:cNvPr id="60" name="막힌 원호 59">
                <a:extLst>
                  <a:ext uri="{FF2B5EF4-FFF2-40B4-BE49-F238E27FC236}">
                    <a16:creationId xmlns:a16="http://schemas.microsoft.com/office/drawing/2014/main" id="{368C32F2-3340-4B69-8B3C-717210358747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하트 60">
                <a:extLst>
                  <a:ext uri="{FF2B5EF4-FFF2-40B4-BE49-F238E27FC236}">
                    <a16:creationId xmlns:a16="http://schemas.microsoft.com/office/drawing/2014/main" id="{FDA460A8-D300-4CA5-93E8-B6B191AC6224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하트 61">
                <a:extLst>
                  <a:ext uri="{FF2B5EF4-FFF2-40B4-BE49-F238E27FC236}">
                    <a16:creationId xmlns:a16="http://schemas.microsoft.com/office/drawing/2014/main" id="{3718BC74-220E-4BF3-AC40-1B6472FBC526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693A3465-22BC-4695-8297-9A87CB9C0514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</p:grpSpPr>
          <p:sp>
            <p:nvSpPr>
              <p:cNvPr id="57" name="막힌 원호 56">
                <a:extLst>
                  <a:ext uri="{FF2B5EF4-FFF2-40B4-BE49-F238E27FC236}">
                    <a16:creationId xmlns:a16="http://schemas.microsoft.com/office/drawing/2014/main" id="{311E92A8-D497-48A3-92C5-456135E080BB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506AF6CD-177A-4592-8197-0232F5DFFE03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0C870B9E-2D16-4553-8059-A0555A772ADC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6C983266-7516-49A8-8480-5B34166AEA71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</p:grpSpPr>
          <p:sp>
            <p:nvSpPr>
              <p:cNvPr id="54" name="막힌 원호 53">
                <a:extLst>
                  <a:ext uri="{FF2B5EF4-FFF2-40B4-BE49-F238E27FC236}">
                    <a16:creationId xmlns:a16="http://schemas.microsoft.com/office/drawing/2014/main" id="{C1B5FA28-6AA9-45B7-A85A-820BC152B0C2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1D3B1FE1-F3A9-4AE2-8C90-59BD5066CB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직선 연결선 55">
                <a:extLst>
                  <a:ext uri="{FF2B5EF4-FFF2-40B4-BE49-F238E27FC236}">
                    <a16:creationId xmlns:a16="http://schemas.microsoft.com/office/drawing/2014/main" id="{09BBFB34-4116-439B-9334-B6ADE057D12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E6DAF76C-DB97-4BFC-A07C-7E3A0B0FC791}"/>
                </a:ext>
              </a:extLst>
            </p:cNvPr>
            <p:cNvSpPr/>
            <p:nvPr userDrawn="1"/>
          </p:nvSpPr>
          <p:spPr>
            <a:xfrm>
              <a:off x="9192640" y="406400"/>
              <a:ext cx="418083" cy="174625"/>
            </a:xfrm>
            <a:prstGeom prst="roundRect">
              <a:avLst>
                <a:gd name="adj" fmla="val 50000"/>
              </a:avLst>
            </a:prstGeom>
            <a:solidFill>
              <a:srgbClr val="D50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농심헤드라인B" panose="02020603020101020101" pitchFamily="18" charset="-127"/>
                </a:rPr>
                <a:t>R&amp;D</a:t>
              </a:r>
              <a:endParaRPr lang="ko-KR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농심헤드라인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회색 빨강 "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94004"/>
            <a:ext cx="8604965" cy="4016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/>
                </a:solidFill>
                <a:latin typeface="농심고딕M" panose="02020603020101020101" pitchFamily="18" charset="-127"/>
                <a:ea typeface="농심고딕M" panose="02020603020101020101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99858"/>
            <a:ext cx="9505949" cy="2429142"/>
          </a:xfrm>
          <a:prstGeom prst="rect">
            <a:avLst/>
          </a:prstGeom>
        </p:spPr>
        <p:txBody>
          <a:bodyPr/>
          <a:lstStyle>
            <a:lvl1pPr marL="355600" indent="-177800">
              <a:defRPr sz="1600">
                <a:latin typeface="농심고딕R" panose="02020603020101020101" pitchFamily="18" charset="-127"/>
                <a:ea typeface="농심고딕R" panose="02020603020101020101" pitchFamily="18" charset="-127"/>
              </a:defRPr>
            </a:lvl1pPr>
            <a:lvl2pPr marL="622300" indent="-165100">
              <a:defRPr sz="1400">
                <a:latin typeface="농심고딕R" panose="02020603020101020101" pitchFamily="18" charset="-127"/>
                <a:ea typeface="농심고딕R" panose="02020603020101020101" pitchFamily="18" charset="-127"/>
              </a:defRPr>
            </a:lvl2pPr>
            <a:lvl3pPr marL="1079500" indent="-165100">
              <a:defRPr sz="1200">
                <a:latin typeface="농심고딕R" panose="02020603020101020101" pitchFamily="18" charset="-127"/>
                <a:ea typeface="농심고딕R" panose="02020603020101020101" pitchFamily="18" charset="-127"/>
              </a:defRPr>
            </a:lvl3pPr>
            <a:lvl4pPr marL="1524000" indent="-1524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4pPr>
            <a:lvl5pPr marL="1968500" indent="-1397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36" name="텍스트 개체 틀 35">
            <a:extLst>
              <a:ext uri="{FF2B5EF4-FFF2-40B4-BE49-F238E27FC236}">
                <a16:creationId xmlns:a16="http://schemas.microsoft.com/office/drawing/2014/main" id="{25E15745-230E-4A07-BAD8-EAD00456C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540437"/>
            <a:ext cx="4829160" cy="401651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Font typeface="Calibri" panose="020F0502020204030204" pitchFamily="34" charset="0"/>
              <a:buChar char="●"/>
              <a:defRPr lang="ko-KR" altLang="en-US" sz="1800" b="1" kern="1200" dirty="0">
                <a:solidFill>
                  <a:schemeClr val="tx1"/>
                </a:solidFill>
                <a:latin typeface="농심고딕R" panose="02020603020101020101" pitchFamily="18" charset="-127"/>
                <a:ea typeface="농심고딕R" panose="02020603020101020101" pitchFamily="18" charset="-127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●"/>
            </a:pPr>
            <a:r>
              <a:rPr lang="ko-KR" altLang="en-US" dirty="0"/>
              <a:t>마스터 텍스트 스타일 편집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A1CAE899-98DE-4605-AEC4-FE8B55F7D475}"/>
              </a:ext>
            </a:extLst>
          </p:cNvPr>
          <p:cNvCxnSpPr>
            <a:cxnSpLocks/>
          </p:cNvCxnSpPr>
          <p:nvPr userDrawn="1"/>
        </p:nvCxnSpPr>
        <p:spPr>
          <a:xfrm>
            <a:off x="200025" y="495656"/>
            <a:ext cx="7681913" cy="2657"/>
          </a:xfrm>
          <a:prstGeom prst="line">
            <a:avLst/>
          </a:prstGeom>
          <a:ln>
            <a:solidFill>
              <a:srgbClr val="D50F18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그림 34">
            <a:extLst>
              <a:ext uri="{FF2B5EF4-FFF2-40B4-BE49-F238E27FC236}">
                <a16:creationId xmlns:a16="http://schemas.microsoft.com/office/drawing/2014/main" id="{095A31EA-1FB5-4923-A363-BB1D048D3D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23502" y="6597702"/>
            <a:ext cx="1320710" cy="249990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A94DFAAA-9817-4B38-B153-C7AEFE93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8660" y="6583510"/>
            <a:ext cx="950247" cy="243765"/>
          </a:xfrm>
          <a:prstGeom prst="rect">
            <a:avLst/>
          </a:prstGeom>
        </p:spPr>
        <p:txBody>
          <a:bodyPr anchor="ctr" anchorCtr="0"/>
          <a:lstStyle>
            <a:lvl1pPr marL="0" algn="r" defTabSz="457200" rtl="0" eaLnBrk="1" latinLnBrk="0" hangingPunct="1">
              <a:defRPr lang="ko-KR" altLang="en-US" sz="1100" b="1" kern="1200" smtClean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fld id="{88E22C73-9F45-46BE-8506-5DBC2F550109}" type="slidenum">
              <a:rPr lang="en-US" altLang="ko-KR" smtClean="0"/>
              <a:pPr/>
              <a:t>‹#›</a:t>
            </a:fld>
            <a:endParaRPr lang="en-US" dirty="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3A490781-999A-4E9B-85F7-AB130943F9EC}"/>
              </a:ext>
            </a:extLst>
          </p:cNvPr>
          <p:cNvGrpSpPr/>
          <p:nvPr userDrawn="1"/>
        </p:nvGrpSpPr>
        <p:grpSpPr>
          <a:xfrm>
            <a:off x="7938225" y="308462"/>
            <a:ext cx="1766504" cy="185762"/>
            <a:chOff x="7844219" y="402468"/>
            <a:chExt cx="1766504" cy="185762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9C460274-AEA0-4D36-93F5-B4A56809437F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</p:grpSpPr>
          <p:sp>
            <p:nvSpPr>
              <p:cNvPr id="65" name="막힌 원호 64">
                <a:extLst>
                  <a:ext uri="{FF2B5EF4-FFF2-40B4-BE49-F238E27FC236}">
                    <a16:creationId xmlns:a16="http://schemas.microsoft.com/office/drawing/2014/main" id="{128239F6-83E0-4256-B74F-26333AB2AC1B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타원 65">
                <a:extLst>
                  <a:ext uri="{FF2B5EF4-FFF2-40B4-BE49-F238E27FC236}">
                    <a16:creationId xmlns:a16="http://schemas.microsoft.com/office/drawing/2014/main" id="{A0497582-0F11-42A0-9EFF-76A8560B3E77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57A4506A-D280-48B9-806A-2F7174E800D1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EF131438-81D5-4EF5-956B-DAEE6CC23897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</p:grpSpPr>
          <p:sp>
            <p:nvSpPr>
              <p:cNvPr id="62" name="현 61">
                <a:extLst>
                  <a:ext uri="{FF2B5EF4-FFF2-40B4-BE49-F238E27FC236}">
                    <a16:creationId xmlns:a16="http://schemas.microsoft.com/office/drawing/2014/main" id="{D60F8179-1F2F-4A92-9471-D84F456DED51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rgbClr val="D50F1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타원 62">
                <a:extLst>
                  <a:ext uri="{FF2B5EF4-FFF2-40B4-BE49-F238E27FC236}">
                    <a16:creationId xmlns:a16="http://schemas.microsoft.com/office/drawing/2014/main" id="{AE2A7A0B-A2C3-4FA9-8088-8D326831C7FC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타원 63">
                <a:extLst>
                  <a:ext uri="{FF2B5EF4-FFF2-40B4-BE49-F238E27FC236}">
                    <a16:creationId xmlns:a16="http://schemas.microsoft.com/office/drawing/2014/main" id="{A10E650F-0B6E-4829-B2E8-53614F20B97A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7C8EEF40-207A-4BF2-ACB4-0CF043B3F13E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</p:grpSpPr>
          <p:sp>
            <p:nvSpPr>
              <p:cNvPr id="58" name="직사각형 57">
                <a:extLst>
                  <a:ext uri="{FF2B5EF4-FFF2-40B4-BE49-F238E27FC236}">
                    <a16:creationId xmlns:a16="http://schemas.microsoft.com/office/drawing/2014/main" id="{2AC4EF6D-4C8D-4C76-ADB0-9808F722969C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EDD06C8E-E003-4231-BE02-290235FD6B5D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막힌 원호 59">
                <a:extLst>
                  <a:ext uri="{FF2B5EF4-FFF2-40B4-BE49-F238E27FC236}">
                    <a16:creationId xmlns:a16="http://schemas.microsoft.com/office/drawing/2014/main" id="{B5EFE224-43C0-4BE3-8ABF-B06B073D531F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막힌 원호 60">
                <a:extLst>
                  <a:ext uri="{FF2B5EF4-FFF2-40B4-BE49-F238E27FC236}">
                    <a16:creationId xmlns:a16="http://schemas.microsoft.com/office/drawing/2014/main" id="{9B42AC06-1848-48DD-A599-18AC4F87BA72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350253D8-9CDD-4275-93C8-99F925E4F3F3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</p:grpSpPr>
          <p:sp>
            <p:nvSpPr>
              <p:cNvPr id="55" name="막힌 원호 54">
                <a:extLst>
                  <a:ext uri="{FF2B5EF4-FFF2-40B4-BE49-F238E27FC236}">
                    <a16:creationId xmlns:a16="http://schemas.microsoft.com/office/drawing/2014/main" id="{1D1190CC-6E50-443F-80CA-A0CD1BD16946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하트 55">
                <a:extLst>
                  <a:ext uri="{FF2B5EF4-FFF2-40B4-BE49-F238E27FC236}">
                    <a16:creationId xmlns:a16="http://schemas.microsoft.com/office/drawing/2014/main" id="{BE9696A1-AB5A-4D4A-9831-2605BBED40FB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하트 56">
                <a:extLst>
                  <a:ext uri="{FF2B5EF4-FFF2-40B4-BE49-F238E27FC236}">
                    <a16:creationId xmlns:a16="http://schemas.microsoft.com/office/drawing/2014/main" id="{1B5F95D0-5301-444A-8B21-FE34F68A9203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A1845A9E-2446-4BE3-8FB9-FBF2749B987F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</p:grpSpPr>
          <p:sp>
            <p:nvSpPr>
              <p:cNvPr id="52" name="막힌 원호 51">
                <a:extLst>
                  <a:ext uri="{FF2B5EF4-FFF2-40B4-BE49-F238E27FC236}">
                    <a16:creationId xmlns:a16="http://schemas.microsoft.com/office/drawing/2014/main" id="{EBAD102E-F0E3-4322-9CB5-D24EF35FCCBF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직사각형 52">
                <a:extLst>
                  <a:ext uri="{FF2B5EF4-FFF2-40B4-BE49-F238E27FC236}">
                    <a16:creationId xmlns:a16="http://schemas.microsoft.com/office/drawing/2014/main" id="{ABBB2753-5E91-425E-9B0B-AA7BF66074B4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C86F92F4-4F61-4A72-861D-1CB6D5F511E9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D3F6DB0A-D627-42EE-9FA3-EF84BD737DBA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</p:grpSpPr>
          <p:sp>
            <p:nvSpPr>
              <p:cNvPr id="49" name="막힌 원호 48">
                <a:extLst>
                  <a:ext uri="{FF2B5EF4-FFF2-40B4-BE49-F238E27FC236}">
                    <a16:creationId xmlns:a16="http://schemas.microsoft.com/office/drawing/2014/main" id="{31BF923F-77EC-4C66-B512-3B10892EE390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solidFill>
                <a:srgbClr val="D50F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CDEBAEF8-233F-4A89-A294-63FBC9F98E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1C03CCEB-C0E9-4536-8C4B-BCB973400B6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ln w="44450">
                <a:solidFill>
                  <a:srgbClr val="D50F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67D8E1AC-29F1-4A01-8907-AE6E628BA31D}"/>
                </a:ext>
              </a:extLst>
            </p:cNvPr>
            <p:cNvSpPr/>
            <p:nvPr userDrawn="1"/>
          </p:nvSpPr>
          <p:spPr>
            <a:xfrm>
              <a:off x="9192640" y="406400"/>
              <a:ext cx="418083" cy="174625"/>
            </a:xfrm>
            <a:prstGeom prst="roundRect">
              <a:avLst>
                <a:gd name="adj" fmla="val 50000"/>
              </a:avLst>
            </a:prstGeom>
            <a:solidFill>
              <a:srgbClr val="D50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농심헤드라인B" panose="02020603020101020101" pitchFamily="18" charset="-127"/>
                </a:rPr>
                <a:t>R&amp;D</a:t>
              </a:r>
              <a:endParaRPr lang="ko-KR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농심헤드라인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04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흰색 검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94004"/>
            <a:ext cx="8604965" cy="4016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/>
                </a:solidFill>
                <a:latin typeface="농심고딕M" panose="02020603020101020101" pitchFamily="18" charset="-127"/>
                <a:ea typeface="농심고딕M" panose="02020603020101020101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99858"/>
            <a:ext cx="9505949" cy="2429142"/>
          </a:xfrm>
          <a:prstGeom prst="rect">
            <a:avLst/>
          </a:prstGeom>
        </p:spPr>
        <p:txBody>
          <a:bodyPr/>
          <a:lstStyle>
            <a:lvl1pPr marL="355600" indent="-177800">
              <a:defRPr sz="1600">
                <a:latin typeface="농심고딕R" panose="02020603020101020101" pitchFamily="18" charset="-127"/>
                <a:ea typeface="농심고딕R" panose="02020603020101020101" pitchFamily="18" charset="-127"/>
              </a:defRPr>
            </a:lvl1pPr>
            <a:lvl2pPr marL="622300" indent="-165100">
              <a:defRPr sz="1400">
                <a:latin typeface="농심고딕R" panose="02020603020101020101" pitchFamily="18" charset="-127"/>
                <a:ea typeface="농심고딕R" panose="02020603020101020101" pitchFamily="18" charset="-127"/>
              </a:defRPr>
            </a:lvl2pPr>
            <a:lvl3pPr marL="1079500" indent="-165100">
              <a:defRPr sz="1200">
                <a:latin typeface="농심고딕R" panose="02020603020101020101" pitchFamily="18" charset="-127"/>
                <a:ea typeface="농심고딕R" panose="02020603020101020101" pitchFamily="18" charset="-127"/>
              </a:defRPr>
            </a:lvl3pPr>
            <a:lvl4pPr marL="1524000" indent="-1524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4pPr>
            <a:lvl5pPr marL="1968500" indent="-139700">
              <a:defRPr sz="1100">
                <a:latin typeface="농심고딕R" panose="02020603020101020101" pitchFamily="18" charset="-127"/>
                <a:ea typeface="농심고딕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36" name="텍스트 개체 틀 35">
            <a:extLst>
              <a:ext uri="{FF2B5EF4-FFF2-40B4-BE49-F238E27FC236}">
                <a16:creationId xmlns:a16="http://schemas.microsoft.com/office/drawing/2014/main" id="{25E15745-230E-4A07-BAD8-EAD00456C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025" y="540437"/>
            <a:ext cx="4829160" cy="401651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Font typeface="Calibri" panose="020F0502020204030204" pitchFamily="34" charset="0"/>
              <a:buChar char="●"/>
              <a:defRPr lang="ko-KR" altLang="en-US" sz="1800" b="1" kern="1200" dirty="0">
                <a:solidFill>
                  <a:schemeClr val="tx1"/>
                </a:solidFill>
                <a:latin typeface="농심고딕R" panose="02020603020101020101" pitchFamily="18" charset="-127"/>
                <a:ea typeface="농심고딕R" panose="02020603020101020101" pitchFamily="18" charset="-127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228600" lvl="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●"/>
            </a:pPr>
            <a:r>
              <a:rPr lang="ko-KR" altLang="en-US" dirty="0"/>
              <a:t>마스터 텍스트 스타일 편집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940FD9D5-5420-496D-B0CC-50AC2383B3C7}"/>
              </a:ext>
            </a:extLst>
          </p:cNvPr>
          <p:cNvCxnSpPr>
            <a:cxnSpLocks/>
          </p:cNvCxnSpPr>
          <p:nvPr userDrawn="1"/>
        </p:nvCxnSpPr>
        <p:spPr>
          <a:xfrm>
            <a:off x="200025" y="495656"/>
            <a:ext cx="7681913" cy="26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15BEE42-42D2-464C-9AC2-0593C1C80FBE}"/>
              </a:ext>
            </a:extLst>
          </p:cNvPr>
          <p:cNvGrpSpPr/>
          <p:nvPr userDrawn="1"/>
        </p:nvGrpSpPr>
        <p:grpSpPr>
          <a:xfrm>
            <a:off x="7938225" y="308462"/>
            <a:ext cx="1766504" cy="185762"/>
            <a:chOff x="7844219" y="402468"/>
            <a:chExt cx="1766504" cy="185762"/>
          </a:xfrm>
          <a:solidFill>
            <a:schemeClr val="tx1"/>
          </a:solidFill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EB8F370-D966-48EC-AD3A-AD8073467CDC}"/>
                </a:ext>
              </a:extLst>
            </p:cNvPr>
            <p:cNvGrpSpPr/>
            <p:nvPr userDrawn="1"/>
          </p:nvGrpSpPr>
          <p:grpSpPr>
            <a:xfrm>
              <a:off x="7844219" y="418437"/>
              <a:ext cx="177477" cy="167554"/>
              <a:chOff x="1045602" y="1435892"/>
              <a:chExt cx="300960" cy="284133"/>
            </a:xfrm>
            <a:grpFill/>
          </p:grpSpPr>
          <p:sp>
            <p:nvSpPr>
              <p:cNvPr id="40" name="막힌 원호 39">
                <a:extLst>
                  <a:ext uri="{FF2B5EF4-FFF2-40B4-BE49-F238E27FC236}">
                    <a16:creationId xmlns:a16="http://schemas.microsoft.com/office/drawing/2014/main" id="{AFC5128F-6B4D-4CB7-A207-9D015F1E0C23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타원 40">
                <a:extLst>
                  <a:ext uri="{FF2B5EF4-FFF2-40B4-BE49-F238E27FC236}">
                    <a16:creationId xmlns:a16="http://schemas.microsoft.com/office/drawing/2014/main" id="{4E524CC3-AF8E-433E-880C-63D7462355E7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5294A49F-A5BB-4088-83E3-BD99FA6B3FE2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F47E97D1-726A-41BC-9EC4-56229797E970}"/>
                </a:ext>
              </a:extLst>
            </p:cNvPr>
            <p:cNvGrpSpPr/>
            <p:nvPr userDrawn="1"/>
          </p:nvGrpSpPr>
          <p:grpSpPr>
            <a:xfrm>
              <a:off x="8733039" y="412361"/>
              <a:ext cx="177477" cy="157236"/>
              <a:chOff x="1855227" y="1435892"/>
              <a:chExt cx="300960" cy="266636"/>
            </a:xfrm>
            <a:grpFill/>
          </p:grpSpPr>
          <p:sp>
            <p:nvSpPr>
              <p:cNvPr id="37" name="현 36">
                <a:extLst>
                  <a:ext uri="{FF2B5EF4-FFF2-40B4-BE49-F238E27FC236}">
                    <a16:creationId xmlns:a16="http://schemas.microsoft.com/office/drawing/2014/main" id="{2233F2ED-57AF-4F12-80D7-0299A0AA2D9C}"/>
                  </a:ext>
                </a:extLst>
              </p:cNvPr>
              <p:cNvSpPr/>
              <p:nvPr userDrawn="1"/>
            </p:nvSpPr>
            <p:spPr>
              <a:xfrm rot="16033461">
                <a:off x="1885564" y="1458277"/>
                <a:ext cx="232577" cy="255925"/>
              </a:xfrm>
              <a:prstGeom prst="chord">
                <a:avLst>
                  <a:gd name="adj1" fmla="val 5570835"/>
                  <a:gd name="adj2" fmla="val 16410307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9E0F6895-3ACF-4373-AE3F-254B400A3F8C}"/>
                  </a:ext>
                </a:extLst>
              </p:cNvPr>
              <p:cNvSpPr/>
              <p:nvPr userDrawn="1"/>
            </p:nvSpPr>
            <p:spPr>
              <a:xfrm>
                <a:off x="1855227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068FE7BC-70D4-489C-BEF4-DA2C3401BD16}"/>
                  </a:ext>
                </a:extLst>
              </p:cNvPr>
              <p:cNvSpPr/>
              <p:nvPr userDrawn="1"/>
            </p:nvSpPr>
            <p:spPr>
              <a:xfrm>
                <a:off x="2058994" y="1435892"/>
                <a:ext cx="97193" cy="971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F71E637-BE1A-41FC-83D8-DE7609E25210}"/>
                </a:ext>
              </a:extLst>
            </p:cNvPr>
            <p:cNvGrpSpPr/>
            <p:nvPr userDrawn="1"/>
          </p:nvGrpSpPr>
          <p:grpSpPr>
            <a:xfrm>
              <a:off x="7958893" y="402468"/>
              <a:ext cx="394561" cy="177024"/>
              <a:chOff x="2295525" y="1421853"/>
              <a:chExt cx="669083" cy="300191"/>
            </a:xfrm>
            <a:grpFill/>
          </p:grpSpPr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5104B794-6670-46C4-8242-538845274193}"/>
                  </a:ext>
                </a:extLst>
              </p:cNvPr>
              <p:cNvSpPr/>
              <p:nvPr userDrawn="1"/>
            </p:nvSpPr>
            <p:spPr>
              <a:xfrm>
                <a:off x="2474718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1D22B5F2-7A66-4F45-B223-BE03BD22C805}"/>
                  </a:ext>
                </a:extLst>
              </p:cNvPr>
              <p:cNvSpPr/>
              <p:nvPr userDrawn="1"/>
            </p:nvSpPr>
            <p:spPr>
              <a:xfrm>
                <a:off x="2678485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막힌 원호 31">
                <a:extLst>
                  <a:ext uri="{FF2B5EF4-FFF2-40B4-BE49-F238E27FC236}">
                    <a16:creationId xmlns:a16="http://schemas.microsoft.com/office/drawing/2014/main" id="{0CCC64DD-916D-4115-A535-1C5DB24EB12F}"/>
                  </a:ext>
                </a:extLst>
              </p:cNvPr>
              <p:cNvSpPr/>
              <p:nvPr userDrawn="1"/>
            </p:nvSpPr>
            <p:spPr>
              <a:xfrm rot="5400000">
                <a:off x="2327954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막힌 원호 32">
                <a:extLst>
                  <a:ext uri="{FF2B5EF4-FFF2-40B4-BE49-F238E27FC236}">
                    <a16:creationId xmlns:a16="http://schemas.microsoft.com/office/drawing/2014/main" id="{C36EC1C0-A393-40C1-8AB1-384E2BCD9536}"/>
                  </a:ext>
                </a:extLst>
              </p:cNvPr>
              <p:cNvSpPr/>
              <p:nvPr userDrawn="1"/>
            </p:nvSpPr>
            <p:spPr>
              <a:xfrm rot="16200000" flipH="1">
                <a:off x="2631988" y="1389424"/>
                <a:ext cx="300191" cy="365049"/>
              </a:xfrm>
              <a:prstGeom prst="blockArc">
                <a:avLst>
                  <a:gd name="adj1" fmla="val 16186194"/>
                  <a:gd name="adj2" fmla="val 0"/>
                  <a:gd name="adj3" fmla="val 25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24FBC967-CBD5-4471-A927-82706B9054CF}"/>
                </a:ext>
              </a:extLst>
            </p:cNvPr>
            <p:cNvGrpSpPr/>
            <p:nvPr userDrawn="1"/>
          </p:nvGrpSpPr>
          <p:grpSpPr>
            <a:xfrm>
              <a:off x="8286905" y="416197"/>
              <a:ext cx="180820" cy="172033"/>
              <a:chOff x="8646800" y="345294"/>
              <a:chExt cx="306629" cy="291728"/>
            </a:xfrm>
            <a:grpFill/>
          </p:grpSpPr>
          <p:sp>
            <p:nvSpPr>
              <p:cNvPr id="27" name="막힌 원호 26">
                <a:extLst>
                  <a:ext uri="{FF2B5EF4-FFF2-40B4-BE49-F238E27FC236}">
                    <a16:creationId xmlns:a16="http://schemas.microsoft.com/office/drawing/2014/main" id="{8C8B268D-DF7D-43C5-B83A-EC6EAB02D577}"/>
                  </a:ext>
                </a:extLst>
              </p:cNvPr>
              <p:cNvSpPr/>
              <p:nvPr userDrawn="1"/>
            </p:nvSpPr>
            <p:spPr>
              <a:xfrm rot="10800000">
                <a:off x="8649635" y="362322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하트 27">
                <a:extLst>
                  <a:ext uri="{FF2B5EF4-FFF2-40B4-BE49-F238E27FC236}">
                    <a16:creationId xmlns:a16="http://schemas.microsoft.com/office/drawing/2014/main" id="{B99EE982-52B6-432E-A755-C3645F76FF4F}"/>
                  </a:ext>
                </a:extLst>
              </p:cNvPr>
              <p:cNvSpPr/>
              <p:nvPr userDrawn="1"/>
            </p:nvSpPr>
            <p:spPr>
              <a:xfrm>
                <a:off x="8646800" y="345294"/>
                <a:ext cx="112386" cy="112384"/>
              </a:xfrm>
              <a:prstGeom prst="hear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하트 28">
                <a:extLst>
                  <a:ext uri="{FF2B5EF4-FFF2-40B4-BE49-F238E27FC236}">
                    <a16:creationId xmlns:a16="http://schemas.microsoft.com/office/drawing/2014/main" id="{85EFCB92-FA7D-4D36-BB57-D8AD227D17FE}"/>
                  </a:ext>
                </a:extLst>
              </p:cNvPr>
              <p:cNvSpPr/>
              <p:nvPr userDrawn="1"/>
            </p:nvSpPr>
            <p:spPr>
              <a:xfrm>
                <a:off x="8841043" y="345294"/>
                <a:ext cx="112386" cy="112384"/>
              </a:xfrm>
              <a:prstGeom prst="hear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95A82459-543A-4367-A77A-B81EC1DE5910}"/>
                </a:ext>
              </a:extLst>
            </p:cNvPr>
            <p:cNvGrpSpPr/>
            <p:nvPr userDrawn="1"/>
          </p:nvGrpSpPr>
          <p:grpSpPr>
            <a:xfrm>
              <a:off x="8502282" y="418437"/>
              <a:ext cx="177477" cy="167554"/>
              <a:chOff x="1045602" y="1435892"/>
              <a:chExt cx="300960" cy="284133"/>
            </a:xfrm>
            <a:grpFill/>
          </p:grpSpPr>
          <p:sp>
            <p:nvSpPr>
              <p:cNvPr id="24" name="막힌 원호 23">
                <a:extLst>
                  <a:ext uri="{FF2B5EF4-FFF2-40B4-BE49-F238E27FC236}">
                    <a16:creationId xmlns:a16="http://schemas.microsoft.com/office/drawing/2014/main" id="{90F77109-2704-47C5-AF37-63FD3B40AEF2}"/>
                  </a:ext>
                </a:extLst>
              </p:cNvPr>
              <p:cNvSpPr/>
              <p:nvPr userDrawn="1"/>
            </p:nvSpPr>
            <p:spPr>
              <a:xfrm rot="10800000">
                <a:off x="1045603" y="14453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81B31945-A618-4867-9C58-7164FF651C53}"/>
                  </a:ext>
                </a:extLst>
              </p:cNvPr>
              <p:cNvSpPr/>
              <p:nvPr userDrawn="1"/>
            </p:nvSpPr>
            <p:spPr>
              <a:xfrm>
                <a:off x="1045602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213C52FD-7670-4A89-B100-9F4E1521ABAA}"/>
                  </a:ext>
                </a:extLst>
              </p:cNvPr>
              <p:cNvSpPr/>
              <p:nvPr userDrawn="1"/>
            </p:nvSpPr>
            <p:spPr>
              <a:xfrm>
                <a:off x="1249369" y="1435892"/>
                <a:ext cx="97193" cy="971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7156CB98-F57C-4B78-9EAB-CC888A26A7BC}"/>
                </a:ext>
              </a:extLst>
            </p:cNvPr>
            <p:cNvGrpSpPr/>
            <p:nvPr userDrawn="1"/>
          </p:nvGrpSpPr>
          <p:grpSpPr>
            <a:xfrm>
              <a:off x="8967540" y="424962"/>
              <a:ext cx="181421" cy="161992"/>
              <a:chOff x="8996077" y="2210525"/>
              <a:chExt cx="307647" cy="274700"/>
            </a:xfrm>
            <a:grpFill/>
          </p:grpSpPr>
          <p:sp>
            <p:nvSpPr>
              <p:cNvPr id="21" name="막힌 원호 20">
                <a:extLst>
                  <a:ext uri="{FF2B5EF4-FFF2-40B4-BE49-F238E27FC236}">
                    <a16:creationId xmlns:a16="http://schemas.microsoft.com/office/drawing/2014/main" id="{D31D267F-E0F0-44E3-90E5-17790544322F}"/>
                  </a:ext>
                </a:extLst>
              </p:cNvPr>
              <p:cNvSpPr/>
              <p:nvPr userDrawn="1"/>
            </p:nvSpPr>
            <p:spPr>
              <a:xfrm rot="10800000">
                <a:off x="8996845" y="2210525"/>
                <a:ext cx="300191" cy="274700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47E6EC10-84CC-4930-B273-DD4703F149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197509" y="2210525"/>
                <a:ext cx="106215" cy="73181"/>
              </a:xfrm>
              <a:prstGeom prst="line">
                <a:avLst/>
              </a:prstGeom>
              <a:grpFill/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F3D03114-D661-4229-BD24-07DA52120B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8996077" y="2210525"/>
                <a:ext cx="106215" cy="73181"/>
              </a:xfrm>
              <a:prstGeom prst="line">
                <a:avLst/>
              </a:prstGeom>
              <a:grpFill/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FB269908-F112-4B6A-B967-31219C344D2D}"/>
                </a:ext>
              </a:extLst>
            </p:cNvPr>
            <p:cNvSpPr/>
            <p:nvPr userDrawn="1"/>
          </p:nvSpPr>
          <p:spPr>
            <a:xfrm>
              <a:off x="9192640" y="406400"/>
              <a:ext cx="418083" cy="17462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농심헤드라인B" panose="02020603020101020101" pitchFamily="18" charset="-127"/>
                </a:rPr>
                <a:t>R&amp;D</a:t>
              </a:r>
              <a:endParaRPr lang="ko-KR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농심헤드라인B" panose="02020603020101020101" pitchFamily="18" charset="-127"/>
              </a:endParaRPr>
            </a:p>
          </p:txBody>
        </p:sp>
      </p:grpSp>
      <p:pic>
        <p:nvPicPr>
          <p:cNvPr id="43" name="그림 42">
            <a:extLst>
              <a:ext uri="{FF2B5EF4-FFF2-40B4-BE49-F238E27FC236}">
                <a16:creationId xmlns:a16="http://schemas.microsoft.com/office/drawing/2014/main" id="{34385929-E252-4963-BAF0-6A6BA8907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2"/>
          <a:stretch/>
        </p:blipFill>
        <p:spPr>
          <a:xfrm>
            <a:off x="23502" y="6597702"/>
            <a:ext cx="1320710" cy="249990"/>
          </a:xfrm>
          <a:prstGeom prst="rect">
            <a:avLst/>
          </a:prstGeom>
        </p:spPr>
      </p:pic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D556CE7-A996-412D-AF1C-4B2CDE60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8660" y="6583510"/>
            <a:ext cx="950247" cy="243765"/>
          </a:xfrm>
          <a:prstGeom prst="rect">
            <a:avLst/>
          </a:prstGeom>
        </p:spPr>
        <p:txBody>
          <a:bodyPr anchor="ctr" anchorCtr="0"/>
          <a:lstStyle>
            <a:lvl1pPr marL="0" algn="r" defTabSz="457200" rtl="0" eaLnBrk="1" latinLnBrk="0" hangingPunct="1">
              <a:defRPr lang="ko-KR" altLang="en-US" sz="1100" b="1" kern="1200" smtClean="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fld id="{88E22C73-9F45-46BE-8506-5DBC2F550109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5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3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99" r:id="rId4"/>
    <p:sldLayoutId id="2147483693" r:id="rId5"/>
    <p:sldLayoutId id="2147483701" r:id="rId6"/>
    <p:sldLayoutId id="2147483702" r:id="rId7"/>
    <p:sldLayoutId id="2147483694" r:id="rId8"/>
    <p:sldLayoutId id="2147483695" r:id="rId9"/>
    <p:sldLayoutId id="2147483700" r:id="rId10"/>
    <p:sldLayoutId id="2147483696" r:id="rId11"/>
    <p:sldLayoutId id="2147483697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611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51" userDrawn="1">
          <p15:clr>
            <a:srgbClr val="F26B43"/>
          </p15:clr>
        </p15:guide>
        <p15:guide id="6" orient="horz" pos="42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BF6DB72A-8A53-461B-8CB4-1B4232D16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3" y="94004"/>
            <a:ext cx="7493682" cy="401652"/>
          </a:xfrm>
        </p:spPr>
        <p:txBody>
          <a:bodyPr/>
          <a:lstStyle/>
          <a:p>
            <a:r>
              <a:rPr lang="ko-KR" altLang="en-US" sz="1800" dirty="0"/>
              <a:t>참가 신청서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85F08D-71B3-4AC8-954E-AB327C34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2C73-9F45-46BE-8506-5DBC2F550109}" type="slidenum">
              <a:rPr lang="en-US" altLang="ko-KR" smtClean="0"/>
              <a:pPr/>
              <a:t>1</a:t>
            </a:fld>
            <a:endParaRPr lang="en-US" dirty="0"/>
          </a:p>
        </p:txBody>
      </p:sp>
      <p:sp>
        <p:nvSpPr>
          <p:cNvPr id="23" name="AutoShape 74">
            <a:extLst>
              <a:ext uri="{FF2B5EF4-FFF2-40B4-BE49-F238E27FC236}">
                <a16:creationId xmlns:a16="http://schemas.microsoft.com/office/drawing/2014/main" id="{6D2EAA4D-FA66-4294-9D57-8F99EF2D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32" y="5286162"/>
            <a:ext cx="1494498" cy="422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b="1" dirty="0">
                <a:solidFill>
                  <a:prstClr val="black"/>
                </a:solidFill>
              </a:rPr>
              <a:t>기호 정보</a:t>
            </a:r>
          </a:p>
        </p:txBody>
      </p:sp>
      <p:sp>
        <p:nvSpPr>
          <p:cNvPr id="24" name="AutoShape 74">
            <a:extLst>
              <a:ext uri="{FF2B5EF4-FFF2-40B4-BE49-F238E27FC236}">
                <a16:creationId xmlns:a16="http://schemas.microsoft.com/office/drawing/2014/main" id="{C0C52ADF-7771-4BA8-87A0-33110D8F4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32" y="740172"/>
            <a:ext cx="1494498" cy="422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b="1" dirty="0">
                <a:solidFill>
                  <a:prstClr val="black"/>
                </a:solidFill>
              </a:rPr>
              <a:t>기본 정보</a:t>
            </a:r>
          </a:p>
        </p:txBody>
      </p:sp>
      <p:sp>
        <p:nvSpPr>
          <p:cNvPr id="25" name="모서리가 둥근 직사각형 14">
            <a:extLst>
              <a:ext uri="{FF2B5EF4-FFF2-40B4-BE49-F238E27FC236}">
                <a16:creationId xmlns:a16="http://schemas.microsoft.com/office/drawing/2014/main" id="{9496E1C7-3D09-4977-BE55-C7F2C6308CEF}"/>
              </a:ext>
            </a:extLst>
          </p:cNvPr>
          <p:cNvSpPr/>
          <p:nvPr/>
        </p:nvSpPr>
        <p:spPr>
          <a:xfrm>
            <a:off x="556632" y="1336020"/>
            <a:ext cx="6511635" cy="2389089"/>
          </a:xfrm>
          <a:prstGeom prst="roundRect">
            <a:avLst>
              <a:gd name="adj" fmla="val 649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rIns="33231" rtlCol="0" anchor="t" anchorCtr="0"/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이름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(Name) :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1200" b="1" dirty="0">
              <a:solidFill>
                <a:schemeClr val="tx1"/>
              </a:solidFill>
              <a:latin typeface="+mn-ea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나이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(Age) : 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국적 및 출신지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(Nationality/State or City ):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한국 체류 기간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(Length of residence in Korea) :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연락처 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(Contact information)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   -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전화번호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(Mobile) 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   -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이메일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(E-mail) :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   -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주소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(Address) :</a:t>
            </a:r>
          </a:p>
        </p:txBody>
      </p:sp>
      <p:sp>
        <p:nvSpPr>
          <p:cNvPr id="29" name="모서리가 둥근 직사각형 14">
            <a:extLst>
              <a:ext uri="{FF2B5EF4-FFF2-40B4-BE49-F238E27FC236}">
                <a16:creationId xmlns:a16="http://schemas.microsoft.com/office/drawing/2014/main" id="{FAE85B3E-6642-4DD9-B187-C9958013164B}"/>
              </a:ext>
            </a:extLst>
          </p:cNvPr>
          <p:cNvSpPr/>
          <p:nvPr/>
        </p:nvSpPr>
        <p:spPr>
          <a:xfrm>
            <a:off x="2427025" y="5299091"/>
            <a:ext cx="6922343" cy="1157128"/>
          </a:xfrm>
          <a:prstGeom prst="roundRect">
            <a:avLst>
              <a:gd name="adj" fmla="val 649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rIns="33231" rtlCol="0" anchor="t" anchorCtr="0"/>
          <a:lstStyle/>
          <a:p>
            <a:pPr marL="171450" indent="-171450">
              <a:spcBef>
                <a:spcPts val="554"/>
              </a:spcBef>
              <a:buFont typeface="Wingdings" panose="05000000000000000000" pitchFamily="2" charset="2"/>
              <a:buChar char="§"/>
            </a:pP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SNS (</a:t>
            </a:r>
            <a:r>
              <a:rPr lang="ko-KR" altLang="en-US" sz="1200" b="1" dirty="0" err="1">
                <a:solidFill>
                  <a:schemeClr val="tx1"/>
                </a:solidFill>
                <a:latin typeface="+mn-ea"/>
              </a:rPr>
              <a:t>인스타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페이스북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등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사용 여부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 /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</a:rPr>
              <a:t>포스팅 빈도 및 하루 사용 시간은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?</a:t>
            </a:r>
          </a:p>
          <a:p>
            <a:pPr>
              <a:spcBef>
                <a:spcPts val="554"/>
              </a:spcBef>
            </a:pPr>
            <a:r>
              <a:rPr lang="en-US" altLang="ko-KR" sz="1200" b="1" dirty="0">
                <a:solidFill>
                  <a:schemeClr val="tx1"/>
                </a:solidFill>
                <a:latin typeface="+mn-ea"/>
              </a:rPr>
              <a:t> :</a:t>
            </a:r>
          </a:p>
          <a:p>
            <a:pPr marL="171450" indent="-171450">
              <a:spcBef>
                <a:spcPts val="554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좋아하는 식품 브랜드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 /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라면 브랜드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및 맛 종류는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?</a:t>
            </a:r>
          </a:p>
          <a:p>
            <a:pPr>
              <a:spcBef>
                <a:spcPts val="554"/>
              </a:spcBef>
            </a:pPr>
            <a:r>
              <a:rPr lang="en-US" altLang="ko-KR" sz="12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 : </a:t>
            </a:r>
          </a:p>
        </p:txBody>
      </p:sp>
      <p:sp>
        <p:nvSpPr>
          <p:cNvPr id="12" name="AutoShape 74">
            <a:extLst>
              <a:ext uri="{FF2B5EF4-FFF2-40B4-BE49-F238E27FC236}">
                <a16:creationId xmlns:a16="http://schemas.microsoft.com/office/drawing/2014/main" id="{B520A8C1-DC24-4E48-83B2-04D99E31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659" y="1333990"/>
            <a:ext cx="1661631" cy="2258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dirty="0">
                <a:solidFill>
                  <a:prstClr val="black"/>
                </a:solidFill>
              </a:rPr>
              <a:t>사진</a:t>
            </a:r>
          </a:p>
        </p:txBody>
      </p:sp>
      <p:sp>
        <p:nvSpPr>
          <p:cNvPr id="13" name="AutoShape 74">
            <a:extLst>
              <a:ext uri="{FF2B5EF4-FFF2-40B4-BE49-F238E27FC236}">
                <a16:creationId xmlns:a16="http://schemas.microsoft.com/office/drawing/2014/main" id="{8209088E-52F8-4D2B-A42F-A2BE1ECAB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632" y="4002412"/>
            <a:ext cx="1494498" cy="422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ko-KR" altLang="en-US" sz="1400" b="1" dirty="0">
                <a:solidFill>
                  <a:prstClr val="black"/>
                </a:solidFill>
              </a:rPr>
              <a:t>자기소개</a:t>
            </a: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id="{BBC9538E-8DD9-4E87-83E6-C3DBFF3A960E}"/>
              </a:ext>
            </a:extLst>
          </p:cNvPr>
          <p:cNvSpPr/>
          <p:nvPr/>
        </p:nvSpPr>
        <p:spPr>
          <a:xfrm>
            <a:off x="2427025" y="4015340"/>
            <a:ext cx="6922343" cy="1062642"/>
          </a:xfrm>
          <a:prstGeom prst="roundRect">
            <a:avLst>
              <a:gd name="adj" fmla="val 649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rIns="33231" rtlCol="0" anchor="t" anchorCtr="0"/>
          <a:lstStyle/>
          <a:p>
            <a:pPr marL="171450" indent="-171450">
              <a:spcBef>
                <a:spcPts val="554"/>
              </a:spcBef>
              <a:buFont typeface="Wingdings" panose="05000000000000000000" pitchFamily="2" charset="2"/>
              <a:buChar char="§"/>
            </a:pPr>
            <a:r>
              <a:rPr lang="ko-KR" altLang="en-US" sz="12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자기 소개 및 지원 동기 </a:t>
            </a:r>
            <a:r>
              <a:rPr lang="en-US" altLang="ko-KR" sz="12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(Self-description &amp; Reason for application)</a:t>
            </a:r>
          </a:p>
          <a:p>
            <a:pPr>
              <a:spcBef>
                <a:spcPts val="554"/>
              </a:spcBef>
            </a:pPr>
            <a:r>
              <a:rPr lang="en-US" altLang="ko-KR" sz="1200" b="1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99381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bg1">
              <a:lumMod val="50000"/>
            </a:schemeClr>
          </a:solidFill>
        </a:ln>
      </a:spPr>
      <a:bodyPr rtlCol="0" anchor="ctr"/>
      <a:lstStyle>
        <a:defPPr algn="l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57455</TotalTime>
  <Words>111</Words>
  <Application>Microsoft Office PowerPoint</Application>
  <PresentationFormat>A4 용지(210x297mm)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Wingdings</vt:lpstr>
      <vt:lpstr>Calibri Light</vt:lpstr>
      <vt:lpstr>Arial Rounded MT Bold</vt:lpstr>
      <vt:lpstr>농심헤드라인B</vt:lpstr>
      <vt:lpstr>농심고딕R</vt:lpstr>
      <vt:lpstr>Calibri</vt:lpstr>
      <vt:lpstr>Arial</vt:lpstr>
      <vt:lpstr>농심고딕M</vt:lpstr>
      <vt:lpstr>맑은 고딕</vt:lpstr>
      <vt:lpstr>Office 테마</vt:lpstr>
      <vt:lpstr>참가 신청서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NongShim</dc:creator>
  <cp:lastModifiedBy>Nongshim</cp:lastModifiedBy>
  <cp:revision>286</cp:revision>
  <cp:lastPrinted>2024-01-10T05:41:56Z</cp:lastPrinted>
  <dcterms:created xsi:type="dcterms:W3CDTF">2022-03-04T06:57:36Z</dcterms:created>
  <dcterms:modified xsi:type="dcterms:W3CDTF">2024-01-11T08:30:15Z</dcterms:modified>
</cp:coreProperties>
</file>