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75" d="100"/>
          <a:sy n="75" d="100"/>
        </p:scale>
        <p:origin x="303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38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89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832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044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000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31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46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610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448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298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61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03CD0-35D0-45D7-9C5A-C409E14117E1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368FD-88C6-4864-9FEE-6A26E224DF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316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-102870" y="-427464"/>
            <a:ext cx="7095724" cy="14976319"/>
            <a:chOff x="150871" y="107406"/>
            <a:chExt cx="6588242" cy="13905224"/>
          </a:xfrm>
        </p:grpSpPr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635" y="11044698"/>
              <a:ext cx="6578715" cy="2967932"/>
            </a:xfrm>
            <a:prstGeom prst="rect">
              <a:avLst/>
            </a:prstGeom>
          </p:spPr>
        </p:pic>
        <p:grpSp>
          <p:nvGrpSpPr>
            <p:cNvPr id="19" name="그룹 18"/>
            <p:cNvGrpSpPr/>
            <p:nvPr/>
          </p:nvGrpSpPr>
          <p:grpSpPr>
            <a:xfrm>
              <a:off x="150871" y="107406"/>
              <a:ext cx="6588242" cy="10959007"/>
              <a:chOff x="150871" y="107406"/>
              <a:chExt cx="6588242" cy="10959007"/>
            </a:xfrm>
          </p:grpSpPr>
          <p:pic>
            <p:nvPicPr>
              <p:cNvPr id="16" name="그림 1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871" y="107406"/>
                <a:ext cx="6588242" cy="3916680"/>
              </a:xfrm>
              <a:prstGeom prst="rect">
                <a:avLst/>
              </a:prstGeom>
            </p:spPr>
          </p:pic>
          <p:pic>
            <p:nvPicPr>
              <p:cNvPr id="17" name="그림 1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0871" y="4023360"/>
                <a:ext cx="6588242" cy="3585396"/>
              </a:xfrm>
              <a:prstGeom prst="rect">
                <a:avLst/>
              </a:prstGeom>
            </p:spPr>
          </p:pic>
          <p:pic>
            <p:nvPicPr>
              <p:cNvPr id="18" name="그림 1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398" y="7584625"/>
                <a:ext cx="6578715" cy="348178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1910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157430" y="125730"/>
            <a:ext cx="7146339" cy="6690336"/>
            <a:chOff x="-155869" y="-22578"/>
            <a:chExt cx="7146339" cy="6690336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92366" y="-22578"/>
              <a:ext cx="7082836" cy="488944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55869" y="4866862"/>
              <a:ext cx="7145070" cy="18008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671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명지원</dc:creator>
  <cp:lastModifiedBy>명지원</cp:lastModifiedBy>
  <cp:revision>6</cp:revision>
  <dcterms:created xsi:type="dcterms:W3CDTF">2024-02-28T23:42:46Z</dcterms:created>
  <dcterms:modified xsi:type="dcterms:W3CDTF">2024-06-04T09:56:33Z</dcterms:modified>
</cp:coreProperties>
</file>